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5"/>
  </p:notesMasterIdLst>
  <p:sldIdLst>
    <p:sldId id="286" r:id="rId5"/>
    <p:sldId id="453" r:id="rId6"/>
    <p:sldId id="386" r:id="rId7"/>
    <p:sldId id="416" r:id="rId8"/>
    <p:sldId id="425" r:id="rId9"/>
    <p:sldId id="434" r:id="rId10"/>
    <p:sldId id="407" r:id="rId11"/>
    <p:sldId id="409" r:id="rId12"/>
    <p:sldId id="410" r:id="rId13"/>
    <p:sldId id="415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783046B-938C-DD0D-F505-D3C1496662F5}" name="Ding He" initials="DH" userId="S::dinghe@dtu.dk::e5e8fd6b-4c6a-4826-ad07-16f3a79f7591" providerId="AD"/>
  <p188:author id="{3EFA68A7-545E-38AD-AD22-D622A8EA9C2F}" name="Lea Mette Madsen Sommer" initials="LS" userId="S::lemad@dtu.dk::ba24f7f9-4cd3-4901-8617-6242e16736e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87E2A6-450E-BF4C-B503-FBDA423DAE37}" v="49" dt="2023-06-13T12:06:24.3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ng He" userId="e5e8fd6b-4c6a-4826-ad07-16f3a79f7591" providerId="ADAL" clId="{3987E2A6-450E-BF4C-B503-FBDA423DAE37}"/>
    <pc:docChg chg="undo custSel addSld delSld modSld modMainMaster replTag">
      <pc:chgData name="Ding He" userId="e5e8fd6b-4c6a-4826-ad07-16f3a79f7591" providerId="ADAL" clId="{3987E2A6-450E-BF4C-B503-FBDA423DAE37}" dt="2023-06-15T06:54:34.538" v="279" actId="2696"/>
      <pc:docMkLst>
        <pc:docMk/>
      </pc:docMkLst>
      <pc:sldChg chg="modSp add del mod">
        <pc:chgData name="Ding He" userId="e5e8fd6b-4c6a-4826-ad07-16f3a79f7591" providerId="ADAL" clId="{3987E2A6-450E-BF4C-B503-FBDA423DAE37}" dt="2023-06-06T12:28:40.227" v="25" actId="20577"/>
        <pc:sldMkLst>
          <pc:docMk/>
          <pc:sldMk cId="2967858016" sldId="286"/>
        </pc:sldMkLst>
        <pc:spChg chg="mod">
          <ac:chgData name="Ding He" userId="e5e8fd6b-4c6a-4826-ad07-16f3a79f7591" providerId="ADAL" clId="{3987E2A6-450E-BF4C-B503-FBDA423DAE37}" dt="2023-06-06T12:28:40.227" v="25" actId="20577"/>
          <ac:spMkLst>
            <pc:docMk/>
            <pc:sldMk cId="2967858016" sldId="286"/>
            <ac:spMk id="13" creationId="{8B21340C-D2CC-9149-2AA4-9D1822AF895C}"/>
          </ac:spMkLst>
        </pc:spChg>
      </pc:sldChg>
      <pc:sldChg chg="addSp modSp add del mod delCm">
        <pc:chgData name="Ding He" userId="e5e8fd6b-4c6a-4826-ad07-16f3a79f7591" providerId="ADAL" clId="{3987E2A6-450E-BF4C-B503-FBDA423DAE37}" dt="2023-06-13T11:55:37.254" v="256" actId="1076"/>
        <pc:sldMkLst>
          <pc:docMk/>
          <pc:sldMk cId="472956357" sldId="386"/>
        </pc:sldMkLst>
        <pc:spChg chg="add mod">
          <ac:chgData name="Ding He" userId="e5e8fd6b-4c6a-4826-ad07-16f3a79f7591" providerId="ADAL" clId="{3987E2A6-450E-BF4C-B503-FBDA423DAE37}" dt="2023-06-13T11:55:37.254" v="256" actId="1076"/>
          <ac:spMkLst>
            <pc:docMk/>
            <pc:sldMk cId="472956357" sldId="386"/>
            <ac:spMk id="3" creationId="{15984FB1-5830-6147-B360-83558FBD466C}"/>
          </ac:spMkLst>
        </pc:spChg>
        <pc:spChg chg="mod">
          <ac:chgData name="Ding He" userId="e5e8fd6b-4c6a-4826-ad07-16f3a79f7591" providerId="ADAL" clId="{3987E2A6-450E-BF4C-B503-FBDA423DAE37}" dt="2023-06-13T11:55:03.208" v="246" actId="1076"/>
          <ac:spMkLst>
            <pc:docMk/>
            <pc:sldMk cId="472956357" sldId="386"/>
            <ac:spMk id="7" creationId="{44D59637-7785-6D72-322E-07A427438B3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ing He" userId="e5e8fd6b-4c6a-4826-ad07-16f3a79f7591" providerId="ADAL" clId="{3987E2A6-450E-BF4C-B503-FBDA423DAE37}" dt="2023-06-06T12:30:14.154" v="26"/>
              <pc2:cmMkLst xmlns:pc2="http://schemas.microsoft.com/office/powerpoint/2019/9/main/command">
                <pc:docMk/>
                <pc:sldMk cId="472956357" sldId="386"/>
                <pc2:cmMk id="{3B24FD48-636C-4572-8693-5ACD4D7B5FE0}"/>
              </pc2:cmMkLst>
            </pc226:cmChg>
          </p:ext>
        </pc:extLst>
      </pc:sldChg>
      <pc:sldChg chg="add del">
        <pc:chgData name="Ding He" userId="e5e8fd6b-4c6a-4826-ad07-16f3a79f7591" providerId="ADAL" clId="{3987E2A6-450E-BF4C-B503-FBDA423DAE37}" dt="2023-06-01T09:43:22.282" v="6" actId="2696"/>
        <pc:sldMkLst>
          <pc:docMk/>
          <pc:sldMk cId="3640550264" sldId="400"/>
        </pc:sldMkLst>
      </pc:sldChg>
      <pc:sldChg chg="addSp delSp modSp add del mod delCm">
        <pc:chgData name="Ding He" userId="e5e8fd6b-4c6a-4826-ad07-16f3a79f7591" providerId="ADAL" clId="{3987E2A6-450E-BF4C-B503-FBDA423DAE37}" dt="2023-06-13T11:52:50.615" v="239" actId="1076"/>
        <pc:sldMkLst>
          <pc:docMk/>
          <pc:sldMk cId="800782486" sldId="407"/>
        </pc:sldMkLst>
        <pc:spChg chg="add del mod">
          <ac:chgData name="Ding He" userId="e5e8fd6b-4c6a-4826-ad07-16f3a79f7591" providerId="ADAL" clId="{3987E2A6-450E-BF4C-B503-FBDA423DAE37}" dt="2023-06-13T11:52:31.129" v="234" actId="478"/>
          <ac:spMkLst>
            <pc:docMk/>
            <pc:sldMk cId="800782486" sldId="407"/>
            <ac:spMk id="3" creationId="{3213A7FA-A2AC-D0B4-7A04-780BDD6399AF}"/>
          </ac:spMkLst>
        </pc:spChg>
        <pc:graphicFrameChg chg="del">
          <ac:chgData name="Ding He" userId="e5e8fd6b-4c6a-4826-ad07-16f3a79f7591" providerId="ADAL" clId="{3987E2A6-450E-BF4C-B503-FBDA423DAE37}" dt="2023-06-13T11:52:28.270" v="233" actId="478"/>
          <ac:graphicFrameMkLst>
            <pc:docMk/>
            <pc:sldMk cId="800782486" sldId="407"/>
            <ac:graphicFrameMk id="4" creationId="{0FF863BC-240C-DB5F-1C83-CB4F1CB8915A}"/>
          </ac:graphicFrameMkLst>
        </pc:graphicFrameChg>
        <pc:picChg chg="add mod">
          <ac:chgData name="Ding He" userId="e5e8fd6b-4c6a-4826-ad07-16f3a79f7591" providerId="ADAL" clId="{3987E2A6-450E-BF4C-B503-FBDA423DAE37}" dt="2023-06-13T11:52:50.615" v="239" actId="1076"/>
          <ac:picMkLst>
            <pc:docMk/>
            <pc:sldMk cId="800782486" sldId="407"/>
            <ac:picMk id="6" creationId="{92968D41-20F8-D518-EA22-214B30A020E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ing He" userId="e5e8fd6b-4c6a-4826-ad07-16f3a79f7591" providerId="ADAL" clId="{3987E2A6-450E-BF4C-B503-FBDA423DAE37}" dt="2023-06-06T12:36:21.536" v="32"/>
              <pc2:cmMkLst xmlns:pc2="http://schemas.microsoft.com/office/powerpoint/2019/9/main/command">
                <pc:docMk/>
                <pc:sldMk cId="800782486" sldId="407"/>
                <pc2:cmMk id="{90F46499-7981-4E29-9A03-67B55D0410FD}"/>
              </pc2:cmMkLst>
            </pc226:cmChg>
          </p:ext>
        </pc:extLst>
      </pc:sldChg>
      <pc:sldChg chg="modSp add del mod">
        <pc:chgData name="Ding He" userId="e5e8fd6b-4c6a-4826-ad07-16f3a79f7591" providerId="ADAL" clId="{3987E2A6-450E-BF4C-B503-FBDA423DAE37}" dt="2023-06-13T12:06:10.647" v="276" actId="1076"/>
        <pc:sldMkLst>
          <pc:docMk/>
          <pc:sldMk cId="4116735462" sldId="409"/>
        </pc:sldMkLst>
        <pc:spChg chg="mod">
          <ac:chgData name="Ding He" userId="e5e8fd6b-4c6a-4826-ad07-16f3a79f7591" providerId="ADAL" clId="{3987E2A6-450E-BF4C-B503-FBDA423DAE37}" dt="2023-06-13T12:06:10.647" v="276" actId="1076"/>
          <ac:spMkLst>
            <pc:docMk/>
            <pc:sldMk cId="4116735462" sldId="409"/>
            <ac:spMk id="5" creationId="{1300600D-272D-EDCA-52C8-33816C7EFC3F}"/>
          </ac:spMkLst>
        </pc:spChg>
      </pc:sldChg>
      <pc:sldChg chg="addSp delSp modSp add del mod">
        <pc:chgData name="Ding He" userId="e5e8fd6b-4c6a-4826-ad07-16f3a79f7591" providerId="ADAL" clId="{3987E2A6-450E-BF4C-B503-FBDA423DAE37}" dt="2023-06-13T12:06:24.327" v="278"/>
        <pc:sldMkLst>
          <pc:docMk/>
          <pc:sldMk cId="1823028331" sldId="410"/>
        </pc:sldMkLst>
        <pc:spChg chg="del">
          <ac:chgData name="Ding He" userId="e5e8fd6b-4c6a-4826-ad07-16f3a79f7591" providerId="ADAL" clId="{3987E2A6-450E-BF4C-B503-FBDA423DAE37}" dt="2023-06-13T12:06:23.984" v="277" actId="478"/>
          <ac:spMkLst>
            <pc:docMk/>
            <pc:sldMk cId="1823028331" sldId="410"/>
            <ac:spMk id="2" creationId="{7E677BC2-9BDE-5A9E-3E58-177E109883B1}"/>
          </ac:spMkLst>
        </pc:spChg>
        <pc:spChg chg="add mod">
          <ac:chgData name="Ding He" userId="e5e8fd6b-4c6a-4826-ad07-16f3a79f7591" providerId="ADAL" clId="{3987E2A6-450E-BF4C-B503-FBDA423DAE37}" dt="2023-06-13T12:06:24.327" v="278"/>
          <ac:spMkLst>
            <pc:docMk/>
            <pc:sldMk cId="1823028331" sldId="410"/>
            <ac:spMk id="3" creationId="{C80CE4F9-9C75-8E16-CCE9-250B4154C267}"/>
          </ac:spMkLst>
        </pc:spChg>
      </pc:sldChg>
      <pc:sldChg chg="add del delCm">
        <pc:chgData name="Ding He" userId="e5e8fd6b-4c6a-4826-ad07-16f3a79f7591" providerId="ADAL" clId="{3987E2A6-450E-BF4C-B503-FBDA423DAE37}" dt="2023-06-13T12:04:06.229" v="259" actId="2696"/>
        <pc:sldMkLst>
          <pc:docMk/>
          <pc:sldMk cId="1889397814" sldId="41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ing He" userId="e5e8fd6b-4c6a-4826-ad07-16f3a79f7591" providerId="ADAL" clId="{3987E2A6-450E-BF4C-B503-FBDA423DAE37}" dt="2023-06-06T12:36:03.382" v="30"/>
              <pc2:cmMkLst xmlns:pc2="http://schemas.microsoft.com/office/powerpoint/2019/9/main/command">
                <pc:docMk/>
                <pc:sldMk cId="1889397814" sldId="413"/>
                <pc2:cmMk id="{5BA7504D-1AE8-4A40-BE19-F558F39B60AF}"/>
              </pc2:cmMkLst>
            </pc226:cmChg>
          </p:ext>
        </pc:extLst>
      </pc:sldChg>
      <pc:sldChg chg="addSp delSp modSp add del mod">
        <pc:chgData name="Ding He" userId="e5e8fd6b-4c6a-4826-ad07-16f3a79f7591" providerId="ADAL" clId="{3987E2A6-450E-BF4C-B503-FBDA423DAE37}" dt="2023-06-15T06:54:34.538" v="279" actId="2696"/>
        <pc:sldMkLst>
          <pc:docMk/>
          <pc:sldMk cId="806323256" sldId="414"/>
        </pc:sldMkLst>
        <pc:spChg chg="add mod">
          <ac:chgData name="Ding He" userId="e5e8fd6b-4c6a-4826-ad07-16f3a79f7591" providerId="ADAL" clId="{3987E2A6-450E-BF4C-B503-FBDA423DAE37}" dt="2023-06-07T06:48:11.823" v="103" actId="20577"/>
          <ac:spMkLst>
            <pc:docMk/>
            <pc:sldMk cId="806323256" sldId="414"/>
            <ac:spMk id="2" creationId="{876F4E37-C67C-0C7E-9A57-4F365627F951}"/>
          </ac:spMkLst>
        </pc:spChg>
        <pc:spChg chg="del mod">
          <ac:chgData name="Ding He" userId="e5e8fd6b-4c6a-4826-ad07-16f3a79f7591" providerId="ADAL" clId="{3987E2A6-450E-BF4C-B503-FBDA423DAE37}" dt="2023-06-07T06:48:00.730" v="72" actId="478"/>
          <ac:spMkLst>
            <pc:docMk/>
            <pc:sldMk cId="806323256" sldId="414"/>
            <ac:spMk id="3" creationId="{11026F5C-82ED-F099-881E-B2C43A724D76}"/>
          </ac:spMkLst>
        </pc:spChg>
        <pc:spChg chg="add mod">
          <ac:chgData name="Ding He" userId="e5e8fd6b-4c6a-4826-ad07-16f3a79f7591" providerId="ADAL" clId="{3987E2A6-450E-BF4C-B503-FBDA423DAE37}" dt="2023-06-07T06:48:38.036" v="109" actId="14100"/>
          <ac:spMkLst>
            <pc:docMk/>
            <pc:sldMk cId="806323256" sldId="414"/>
            <ac:spMk id="4" creationId="{9F029566-9C36-9B5C-43BF-4BF7B4A444FA}"/>
          </ac:spMkLst>
        </pc:spChg>
        <pc:spChg chg="add mod">
          <ac:chgData name="Ding He" userId="e5e8fd6b-4c6a-4826-ad07-16f3a79f7591" providerId="ADAL" clId="{3987E2A6-450E-BF4C-B503-FBDA423DAE37}" dt="2023-06-07T07:02:18.125" v="220" actId="1076"/>
          <ac:spMkLst>
            <pc:docMk/>
            <pc:sldMk cId="806323256" sldId="414"/>
            <ac:spMk id="6" creationId="{1E740DD1-CE1B-0507-0525-79ED60E3CED1}"/>
          </ac:spMkLst>
        </pc:spChg>
        <pc:spChg chg="add mod">
          <ac:chgData name="Ding He" userId="e5e8fd6b-4c6a-4826-ad07-16f3a79f7591" providerId="ADAL" clId="{3987E2A6-450E-BF4C-B503-FBDA423DAE37}" dt="2023-06-07T07:02:47.379" v="225" actId="20577"/>
          <ac:spMkLst>
            <pc:docMk/>
            <pc:sldMk cId="806323256" sldId="414"/>
            <ac:spMk id="8" creationId="{3894D096-36C6-7C64-1B27-FE52706DE2EF}"/>
          </ac:spMkLst>
        </pc:spChg>
        <pc:spChg chg="add mod">
          <ac:chgData name="Ding He" userId="e5e8fd6b-4c6a-4826-ad07-16f3a79f7591" providerId="ADAL" clId="{3987E2A6-450E-BF4C-B503-FBDA423DAE37}" dt="2023-06-07T07:02:28.232" v="221" actId="1076"/>
          <ac:spMkLst>
            <pc:docMk/>
            <pc:sldMk cId="806323256" sldId="414"/>
            <ac:spMk id="10" creationId="{3A78FE68-62EF-92A5-6DCE-433688390FA9}"/>
          </ac:spMkLst>
        </pc:spChg>
        <pc:spChg chg="add mod">
          <ac:chgData name="Ding He" userId="e5e8fd6b-4c6a-4826-ad07-16f3a79f7591" providerId="ADAL" clId="{3987E2A6-450E-BF4C-B503-FBDA423DAE37}" dt="2023-06-07T07:03:55.381" v="232" actId="20577"/>
          <ac:spMkLst>
            <pc:docMk/>
            <pc:sldMk cId="806323256" sldId="414"/>
            <ac:spMk id="15" creationId="{3701790F-712A-30F7-A39C-A7B9AF06922B}"/>
          </ac:spMkLst>
        </pc:spChg>
        <pc:picChg chg="add mod">
          <ac:chgData name="Ding He" userId="e5e8fd6b-4c6a-4826-ad07-16f3a79f7591" providerId="ADAL" clId="{3987E2A6-450E-BF4C-B503-FBDA423DAE37}" dt="2023-06-07T07:01:59.360" v="218" actId="1076"/>
          <ac:picMkLst>
            <pc:docMk/>
            <pc:sldMk cId="806323256" sldId="414"/>
            <ac:picMk id="5" creationId="{3AA798CC-8160-1B8B-5287-BEFB0D0A2091}"/>
          </ac:picMkLst>
        </pc:picChg>
        <pc:picChg chg="add mod">
          <ac:chgData name="Ding He" userId="e5e8fd6b-4c6a-4826-ad07-16f3a79f7591" providerId="ADAL" clId="{3987E2A6-450E-BF4C-B503-FBDA423DAE37}" dt="2023-06-07T07:01:59.360" v="218" actId="1076"/>
          <ac:picMkLst>
            <pc:docMk/>
            <pc:sldMk cId="806323256" sldId="414"/>
            <ac:picMk id="7" creationId="{F411B4F1-8E39-B509-A68B-06A6365966CC}"/>
          </ac:picMkLst>
        </pc:picChg>
        <pc:picChg chg="add mod">
          <ac:chgData name="Ding He" userId="e5e8fd6b-4c6a-4826-ad07-16f3a79f7591" providerId="ADAL" clId="{3987E2A6-450E-BF4C-B503-FBDA423DAE37}" dt="2023-06-07T07:02:12.301" v="219" actId="1076"/>
          <ac:picMkLst>
            <pc:docMk/>
            <pc:sldMk cId="806323256" sldId="414"/>
            <ac:picMk id="9" creationId="{7995F276-BA87-4DC4-8E07-5EA46317F3E6}"/>
          </ac:picMkLst>
        </pc:picChg>
        <pc:picChg chg="add del mod">
          <ac:chgData name="Ding He" userId="e5e8fd6b-4c6a-4826-ad07-16f3a79f7591" providerId="ADAL" clId="{3987E2A6-450E-BF4C-B503-FBDA423DAE37}" dt="2023-06-07T06:57:05.153" v="177" actId="478"/>
          <ac:picMkLst>
            <pc:docMk/>
            <pc:sldMk cId="806323256" sldId="414"/>
            <ac:picMk id="12" creationId="{C45ED804-3306-5A71-D860-6F4FE69ABBE6}"/>
          </ac:picMkLst>
        </pc:picChg>
        <pc:picChg chg="add mod">
          <ac:chgData name="Ding He" userId="e5e8fd6b-4c6a-4826-ad07-16f3a79f7591" providerId="ADAL" clId="{3987E2A6-450E-BF4C-B503-FBDA423DAE37}" dt="2023-06-07T07:01:59.360" v="218" actId="1076"/>
          <ac:picMkLst>
            <pc:docMk/>
            <pc:sldMk cId="806323256" sldId="414"/>
            <ac:picMk id="14" creationId="{65604227-3B9D-0025-A713-32D17A8C34FD}"/>
          </ac:picMkLst>
        </pc:picChg>
      </pc:sldChg>
      <pc:sldChg chg="addSp delSp modSp add del mod">
        <pc:chgData name="Ding He" userId="e5e8fd6b-4c6a-4826-ad07-16f3a79f7591" providerId="ADAL" clId="{3987E2A6-450E-BF4C-B503-FBDA423DAE37}" dt="2023-06-13T11:53:48.910" v="244" actId="14100"/>
        <pc:sldMkLst>
          <pc:docMk/>
          <pc:sldMk cId="413276207" sldId="415"/>
        </pc:sldMkLst>
        <pc:graphicFrameChg chg="del">
          <ac:chgData name="Ding He" userId="e5e8fd6b-4c6a-4826-ad07-16f3a79f7591" providerId="ADAL" clId="{3987E2A6-450E-BF4C-B503-FBDA423DAE37}" dt="2023-06-13T11:53:37.777" v="240" actId="478"/>
          <ac:graphicFrameMkLst>
            <pc:docMk/>
            <pc:sldMk cId="413276207" sldId="415"/>
            <ac:graphicFrameMk id="4" creationId="{77756067-6EEF-5EA3-8940-77F8D9A3577B}"/>
          </ac:graphicFrameMkLst>
        </pc:graphicFrameChg>
        <pc:picChg chg="add mod">
          <ac:chgData name="Ding He" userId="e5e8fd6b-4c6a-4826-ad07-16f3a79f7591" providerId="ADAL" clId="{3987E2A6-450E-BF4C-B503-FBDA423DAE37}" dt="2023-06-13T11:53:48.910" v="244" actId="14100"/>
          <ac:picMkLst>
            <pc:docMk/>
            <pc:sldMk cId="413276207" sldId="415"/>
            <ac:picMk id="3" creationId="{085A1898-0BE8-555F-942D-C14797593346}"/>
          </ac:picMkLst>
        </pc:picChg>
      </pc:sldChg>
      <pc:sldChg chg="add del delCm">
        <pc:chgData name="Ding He" userId="e5e8fd6b-4c6a-4826-ad07-16f3a79f7591" providerId="ADAL" clId="{3987E2A6-450E-BF4C-B503-FBDA423DAE37}" dt="2023-06-06T12:35:35.271" v="28"/>
        <pc:sldMkLst>
          <pc:docMk/>
          <pc:sldMk cId="437617829" sldId="41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ing He" userId="e5e8fd6b-4c6a-4826-ad07-16f3a79f7591" providerId="ADAL" clId="{3987E2A6-450E-BF4C-B503-FBDA423DAE37}" dt="2023-06-06T12:35:35.271" v="28"/>
              <pc2:cmMkLst xmlns:pc2="http://schemas.microsoft.com/office/powerpoint/2019/9/main/command">
                <pc:docMk/>
                <pc:sldMk cId="437617829" sldId="416"/>
                <pc2:cmMk id="{4E572B8A-E9D6-C34C-BEBA-917D0B57ED34}"/>
              </pc2:cmMkLst>
            </pc226:cmChg>
            <pc226:cmChg xmlns:pc226="http://schemas.microsoft.com/office/powerpoint/2022/06/main/command" chg="del">
              <pc226:chgData name="Ding He" userId="e5e8fd6b-4c6a-4826-ad07-16f3a79f7591" providerId="ADAL" clId="{3987E2A6-450E-BF4C-B503-FBDA423DAE37}" dt="2023-06-06T12:35:32.139" v="27"/>
              <pc2:cmMkLst xmlns:pc2="http://schemas.microsoft.com/office/powerpoint/2019/9/main/command">
                <pc:docMk/>
                <pc:sldMk cId="437617829" sldId="416"/>
                <pc2:cmMk id="{C8B237B9-E748-4343-A833-39342FF609F6}"/>
              </pc2:cmMkLst>
            </pc226:cmChg>
          </p:ext>
        </pc:extLst>
      </pc:sldChg>
      <pc:sldChg chg="add del delCm">
        <pc:chgData name="Ding He" userId="e5e8fd6b-4c6a-4826-ad07-16f3a79f7591" providerId="ADAL" clId="{3987E2A6-450E-BF4C-B503-FBDA423DAE37}" dt="2023-06-06T12:35:47.718" v="29"/>
        <pc:sldMkLst>
          <pc:docMk/>
          <pc:sldMk cId="395553355" sldId="42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ing He" userId="e5e8fd6b-4c6a-4826-ad07-16f3a79f7591" providerId="ADAL" clId="{3987E2A6-450E-BF4C-B503-FBDA423DAE37}" dt="2023-06-06T12:35:47.718" v="29"/>
              <pc2:cmMkLst xmlns:pc2="http://schemas.microsoft.com/office/powerpoint/2019/9/main/command">
                <pc:docMk/>
                <pc:sldMk cId="395553355" sldId="425"/>
                <pc2:cmMk id="{210EB925-FBEC-304D-A478-81D39A578B9B}"/>
              </pc2:cmMkLst>
            </pc226:cmChg>
          </p:ext>
        </pc:extLst>
      </pc:sldChg>
      <pc:sldChg chg="modSp add del mod delCm">
        <pc:chgData name="Ding He" userId="e5e8fd6b-4c6a-4826-ad07-16f3a79f7591" providerId="ADAL" clId="{3987E2A6-450E-BF4C-B503-FBDA423DAE37}" dt="2023-06-06T12:36:13.471" v="31"/>
        <pc:sldMkLst>
          <pc:docMk/>
          <pc:sldMk cId="3685937634" sldId="434"/>
        </pc:sldMkLst>
        <pc:spChg chg="mod">
          <ac:chgData name="Ding He" userId="e5e8fd6b-4c6a-4826-ad07-16f3a79f7591" providerId="ADAL" clId="{3987E2A6-450E-BF4C-B503-FBDA423DAE37}" dt="2023-06-01T09:43:04.544" v="4"/>
          <ac:spMkLst>
            <pc:docMk/>
            <pc:sldMk cId="3685937634" sldId="434"/>
            <ac:spMk id="3" creationId="{6520F659-15BD-9A5B-733E-5844F0865B5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ing He" userId="e5e8fd6b-4c6a-4826-ad07-16f3a79f7591" providerId="ADAL" clId="{3987E2A6-450E-BF4C-B503-FBDA423DAE37}" dt="2023-06-06T12:36:13.471" v="31"/>
              <pc2:cmMkLst xmlns:pc2="http://schemas.microsoft.com/office/powerpoint/2019/9/main/command">
                <pc:docMk/>
                <pc:sldMk cId="3685937634" sldId="434"/>
                <pc2:cmMk id="{BC379913-1A76-46FC-8EF6-DBE13BC9000A}"/>
              </pc2:cmMkLst>
            </pc226:cmChg>
          </p:ext>
        </pc:extLst>
      </pc:sldChg>
      <pc:sldChg chg="addSp delSp modSp add del mod">
        <pc:chgData name="Ding He" userId="e5e8fd6b-4c6a-4826-ad07-16f3a79f7591" providerId="ADAL" clId="{3987E2A6-450E-BF4C-B503-FBDA423DAE37}" dt="2023-06-13T11:59:36.392" v="257" actId="2696"/>
        <pc:sldMkLst>
          <pc:docMk/>
          <pc:sldMk cId="3285976246" sldId="451"/>
        </pc:sldMkLst>
        <pc:spChg chg="del">
          <ac:chgData name="Ding He" userId="e5e8fd6b-4c6a-4826-ad07-16f3a79f7591" providerId="ADAL" clId="{3987E2A6-450E-BF4C-B503-FBDA423DAE37}" dt="2023-06-02T07:41:48.749" v="11" actId="478"/>
          <ac:spMkLst>
            <pc:docMk/>
            <pc:sldMk cId="3285976246" sldId="451"/>
            <ac:spMk id="3" creationId="{1FD04FBD-03F0-78D1-7D4D-240C27D80877}"/>
          </ac:spMkLst>
        </pc:spChg>
        <pc:spChg chg="mod">
          <ac:chgData name="Ding He" userId="e5e8fd6b-4c6a-4826-ad07-16f3a79f7591" providerId="ADAL" clId="{3987E2A6-450E-BF4C-B503-FBDA423DAE37}" dt="2023-06-02T07:42:04.007" v="17" actId="1036"/>
          <ac:spMkLst>
            <pc:docMk/>
            <pc:sldMk cId="3285976246" sldId="451"/>
            <ac:spMk id="7" creationId="{44D59637-7785-6D72-322E-07A427438B35}"/>
          </ac:spMkLst>
        </pc:spChg>
        <pc:picChg chg="add mod">
          <ac:chgData name="Ding He" userId="e5e8fd6b-4c6a-4826-ad07-16f3a79f7591" providerId="ADAL" clId="{3987E2A6-450E-BF4C-B503-FBDA423DAE37}" dt="2023-06-02T07:42:27.810" v="21" actId="1076"/>
          <ac:picMkLst>
            <pc:docMk/>
            <pc:sldMk cId="3285976246" sldId="451"/>
            <ac:picMk id="5" creationId="{9A5D8C1C-FCD4-3BE4-9EC0-00F9C790628E}"/>
          </ac:picMkLst>
        </pc:picChg>
      </pc:sldChg>
      <pc:sldChg chg="addSp delSp modSp add del mod">
        <pc:chgData name="Ding He" userId="e5e8fd6b-4c6a-4826-ad07-16f3a79f7591" providerId="ADAL" clId="{3987E2A6-450E-BF4C-B503-FBDA423DAE37}" dt="2023-06-13T12:02:01.402" v="258" actId="2696"/>
        <pc:sldMkLst>
          <pc:docMk/>
          <pc:sldMk cId="2792606550" sldId="452"/>
        </pc:sldMkLst>
        <pc:spChg chg="mod">
          <ac:chgData name="Ding He" userId="e5e8fd6b-4c6a-4826-ad07-16f3a79f7591" providerId="ADAL" clId="{3987E2A6-450E-BF4C-B503-FBDA423DAE37}" dt="2023-06-07T06:46:06.281" v="70" actId="20577"/>
          <ac:spMkLst>
            <pc:docMk/>
            <pc:sldMk cId="2792606550" sldId="452"/>
            <ac:spMk id="2" creationId="{9F4C4BEF-2885-0FEE-36FA-2A5165A74F6A}"/>
          </ac:spMkLst>
        </pc:spChg>
        <pc:spChg chg="mod">
          <ac:chgData name="Ding He" userId="e5e8fd6b-4c6a-4826-ad07-16f3a79f7591" providerId="ADAL" clId="{3987E2A6-450E-BF4C-B503-FBDA423DAE37}" dt="2023-06-07T06:45:20.177" v="48" actId="1076"/>
          <ac:spMkLst>
            <pc:docMk/>
            <pc:sldMk cId="2792606550" sldId="452"/>
            <ac:spMk id="7" creationId="{44D59637-7785-6D72-322E-07A427438B35}"/>
          </ac:spMkLst>
        </pc:spChg>
        <pc:picChg chg="add mod">
          <ac:chgData name="Ding He" userId="e5e8fd6b-4c6a-4826-ad07-16f3a79f7591" providerId="ADAL" clId="{3987E2A6-450E-BF4C-B503-FBDA423DAE37}" dt="2023-06-07T06:45:09.614" v="46" actId="1076"/>
          <ac:picMkLst>
            <pc:docMk/>
            <pc:sldMk cId="2792606550" sldId="452"/>
            <ac:picMk id="4" creationId="{0D83125C-C446-188F-66FB-38721B4272A5}"/>
          </ac:picMkLst>
        </pc:picChg>
        <pc:picChg chg="del">
          <ac:chgData name="Ding He" userId="e5e8fd6b-4c6a-4826-ad07-16f3a79f7591" providerId="ADAL" clId="{3987E2A6-450E-BF4C-B503-FBDA423DAE37}" dt="2023-06-07T06:44:02.915" v="36" actId="478"/>
          <ac:picMkLst>
            <pc:docMk/>
            <pc:sldMk cId="2792606550" sldId="452"/>
            <ac:picMk id="5" creationId="{9A5D8C1C-FCD4-3BE4-9EC0-00F9C790628E}"/>
          </ac:picMkLst>
        </pc:picChg>
      </pc:sldChg>
      <pc:sldChg chg="add">
        <pc:chgData name="Ding He" userId="e5e8fd6b-4c6a-4826-ad07-16f3a79f7591" providerId="ADAL" clId="{3987E2A6-450E-BF4C-B503-FBDA423DAE37}" dt="2023-06-07T06:47:54.382" v="71" actId="2890"/>
        <pc:sldMkLst>
          <pc:docMk/>
          <pc:sldMk cId="2454670584" sldId="453"/>
        </pc:sldMkLst>
      </pc:sldChg>
      <pc:sldMasterChg chg="modSp modSldLayout">
        <pc:chgData name="Ding He" userId="e5e8fd6b-4c6a-4826-ad07-16f3a79f7591" providerId="ADAL" clId="{3987E2A6-450E-BF4C-B503-FBDA423DAE37}" dt="2023-06-01T09:42:32.853" v="0"/>
        <pc:sldMasterMkLst>
          <pc:docMk/>
          <pc:sldMasterMk cId="2460954070" sldId="2147483660"/>
        </pc:sldMasterMkLst>
        <pc:spChg chg="mod">
          <ac:chgData name="Ding He" userId="e5e8fd6b-4c6a-4826-ad07-16f3a79f7591" providerId="ADAL" clId="{3987E2A6-450E-BF4C-B503-FBDA423DAE37}" dt="2023-06-01T09:42:32.853" v="0"/>
          <ac:spMkLst>
            <pc:docMk/>
            <pc:sldMasterMk cId="2460954070" sldId="2147483660"/>
            <ac:spMk id="2" creationId="{00000000-0000-0000-0000-000000000000}"/>
          </ac:spMkLst>
        </pc:spChg>
        <pc:spChg chg="mod">
          <ac:chgData name="Ding He" userId="e5e8fd6b-4c6a-4826-ad07-16f3a79f7591" providerId="ADAL" clId="{3987E2A6-450E-BF4C-B503-FBDA423DAE37}" dt="2023-06-01T09:42:32.853" v="0"/>
          <ac:spMkLst>
            <pc:docMk/>
            <pc:sldMasterMk cId="2460954070" sldId="2147483660"/>
            <ac:spMk id="3" creationId="{00000000-0000-0000-0000-000000000000}"/>
          </ac:spMkLst>
        </pc:spChg>
        <pc:spChg chg="mod">
          <ac:chgData name="Ding He" userId="e5e8fd6b-4c6a-4826-ad07-16f3a79f7591" providerId="ADAL" clId="{3987E2A6-450E-BF4C-B503-FBDA423DAE37}" dt="2023-06-01T09:42:32.853" v="0"/>
          <ac:spMkLst>
            <pc:docMk/>
            <pc:sldMasterMk cId="2460954070" sldId="2147483660"/>
            <ac:spMk id="4" creationId="{00000000-0000-0000-0000-000000000000}"/>
          </ac:spMkLst>
        </pc:spChg>
        <pc:spChg chg="mod">
          <ac:chgData name="Ding He" userId="e5e8fd6b-4c6a-4826-ad07-16f3a79f7591" providerId="ADAL" clId="{3987E2A6-450E-BF4C-B503-FBDA423DAE37}" dt="2023-06-01T09:42:32.853" v="0"/>
          <ac:spMkLst>
            <pc:docMk/>
            <pc:sldMasterMk cId="2460954070" sldId="2147483660"/>
            <ac:spMk id="5" creationId="{00000000-0000-0000-0000-000000000000}"/>
          </ac:spMkLst>
        </pc:spChg>
        <pc:spChg chg="mod">
          <ac:chgData name="Ding He" userId="e5e8fd6b-4c6a-4826-ad07-16f3a79f7591" providerId="ADAL" clId="{3987E2A6-450E-BF4C-B503-FBDA423DAE37}" dt="2023-06-01T09:42:32.853" v="0"/>
          <ac:spMkLst>
            <pc:docMk/>
            <pc:sldMasterMk cId="2460954070" sldId="2147483660"/>
            <ac:spMk id="6" creationId="{00000000-0000-0000-0000-000000000000}"/>
          </ac:spMkLst>
        </pc:spChg>
        <pc:sldLayoutChg chg="modSp">
          <pc:chgData name="Ding He" userId="e5e8fd6b-4c6a-4826-ad07-16f3a79f7591" providerId="ADAL" clId="{3987E2A6-450E-BF4C-B503-FBDA423DAE37}" dt="2023-06-01T09:42:32.853" v="0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</pc:sldLayoutChg>
        <pc:sldLayoutChg chg="modSp">
          <pc:chgData name="Ding He" userId="e5e8fd6b-4c6a-4826-ad07-16f3a79f7591" providerId="ADAL" clId="{3987E2A6-450E-BF4C-B503-FBDA423DAE37}" dt="2023-06-01T09:42:32.853" v="0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2591524520" sldId="2147483663"/>
              <ac:spMk id="2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2591524520" sldId="2147483663"/>
              <ac:spMk id="3" creationId="{00000000-0000-0000-0000-000000000000}"/>
            </ac:spMkLst>
          </pc:spChg>
        </pc:sldLayoutChg>
        <pc:sldLayoutChg chg="modSp">
          <pc:chgData name="Ding He" userId="e5e8fd6b-4c6a-4826-ad07-16f3a79f7591" providerId="ADAL" clId="{3987E2A6-450E-BF4C-B503-FBDA423DAE37}" dt="2023-06-01T09:42:32.853" v="0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1203092039" sldId="2147483664"/>
              <ac:spMk id="3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1203092039" sldId="2147483664"/>
              <ac:spMk id="4" creationId="{00000000-0000-0000-0000-000000000000}"/>
            </ac:spMkLst>
          </pc:spChg>
        </pc:sldLayoutChg>
        <pc:sldLayoutChg chg="modSp">
          <pc:chgData name="Ding He" userId="e5e8fd6b-4c6a-4826-ad07-16f3a79f7591" providerId="ADAL" clId="{3987E2A6-450E-BF4C-B503-FBDA423DAE37}" dt="2023-06-01T09:42:32.853" v="0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733172339" sldId="2147483665"/>
              <ac:spMk id="2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733172339" sldId="2147483665"/>
              <ac:spMk id="3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733172339" sldId="2147483665"/>
              <ac:spMk id="4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733172339" sldId="2147483665"/>
              <ac:spMk id="5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733172339" sldId="2147483665"/>
              <ac:spMk id="6" creationId="{00000000-0000-0000-0000-000000000000}"/>
            </ac:spMkLst>
          </pc:spChg>
        </pc:sldLayoutChg>
        <pc:sldLayoutChg chg="modSp">
          <pc:chgData name="Ding He" userId="e5e8fd6b-4c6a-4826-ad07-16f3a79f7591" providerId="ADAL" clId="{3987E2A6-450E-BF4C-B503-FBDA423DAE37}" dt="2023-06-01T09:42:32.853" v="0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171841454" sldId="2147483668"/>
              <ac:spMk id="2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171841454" sldId="2147483668"/>
              <ac:spMk id="3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171841454" sldId="2147483668"/>
              <ac:spMk id="4" creationId="{00000000-0000-0000-0000-000000000000}"/>
            </ac:spMkLst>
          </pc:spChg>
        </pc:sldLayoutChg>
        <pc:sldLayoutChg chg="modSp">
          <pc:chgData name="Ding He" userId="e5e8fd6b-4c6a-4826-ad07-16f3a79f7591" providerId="ADAL" clId="{3987E2A6-450E-BF4C-B503-FBDA423DAE37}" dt="2023-06-01T09:42:32.853" v="0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1718958274" sldId="2147483669"/>
              <ac:spMk id="2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1718958274" sldId="2147483669"/>
              <ac:spMk id="3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1718958274" sldId="2147483669"/>
              <ac:spMk id="4" creationId="{00000000-0000-0000-0000-000000000000}"/>
            </ac:spMkLst>
          </pc:spChg>
        </pc:sldLayoutChg>
        <pc:sldLayoutChg chg="modSp">
          <pc:chgData name="Ding He" userId="e5e8fd6b-4c6a-4826-ad07-16f3a79f7591" providerId="ADAL" clId="{3987E2A6-450E-BF4C-B503-FBDA423DAE37}" dt="2023-06-01T09:42:32.853" v="0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479445657" sldId="2147483671"/>
              <ac:spMk id="2" creationId="{00000000-0000-0000-0000-000000000000}"/>
            </ac:spMkLst>
          </pc:spChg>
          <pc:spChg chg="mod">
            <ac:chgData name="Ding He" userId="e5e8fd6b-4c6a-4826-ad07-16f3a79f7591" providerId="ADAL" clId="{3987E2A6-450E-BF4C-B503-FBDA423DAE37}" dt="2023-06-01T09:42:32.853" v="0"/>
            <ac:spMkLst>
              <pc:docMk/>
              <pc:sldMasterMk cId="2460954070" sldId="2147483660"/>
              <pc:sldLayoutMk cId="3479445657" sldId="2147483671"/>
              <ac:spMk id="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92A96-5C3F-634C-B313-567B4B6A9E98}" type="datetimeFigureOut">
              <a:rPr lang="en-DK" smtClean="0"/>
              <a:t>15/06/2023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E107F-4698-F04B-9F13-181863330C4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751284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34BB09-483B-4C4B-A5A4-C02A22055B0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1808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34BB09-483B-4C4B-A5A4-C02A22055B0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3172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34BB09-483B-4C4B-A5A4-C02A22055B0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4272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0" y="6477000"/>
            <a:ext cx="2970213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GB"/>
              <a:t>October 2019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09600" y="6477000"/>
            <a:ext cx="306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-80" charset="-128"/>
            </a:endParaRPr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295400"/>
            <a:ext cx="6402388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2860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pic>
        <p:nvPicPr>
          <p:cNvPr id="3" name="SD_ART_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029562"/>
            <a:ext cx="5212800" cy="627975"/>
          </a:xfrm>
          <a:prstGeom prst="rect">
            <a:avLst/>
          </a:prstGeom>
        </p:spPr>
      </p:pic>
      <p:pic>
        <p:nvPicPr>
          <p:cNvPr id="8" name="SD_ART_Logo_bmkArt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029562"/>
            <a:ext cx="5212804" cy="627975"/>
          </a:xfrm>
          <a:prstGeom prst="rect">
            <a:avLst/>
          </a:prstGeom>
        </p:spPr>
      </p:pic>
      <p:pic>
        <p:nvPicPr>
          <p:cNvPr id="7" name="SD_ART_Logo_bmkArt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6029562"/>
            <a:ext cx="5212804" cy="627975"/>
          </a:xfrm>
          <a:prstGeom prst="rect">
            <a:avLst/>
          </a:prstGeom>
        </p:spPr>
      </p:pic>
      <p:sp>
        <p:nvSpPr>
          <p:cNvPr id="4" name="SD_ART_Frise"/>
          <p:cNvSpPr/>
          <p:nvPr userDrawn="1"/>
        </p:nvSpPr>
        <p:spPr bwMode="auto">
          <a:xfrm>
            <a:off x="4100400" y="3124800"/>
            <a:ext cx="5040000" cy="234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pitchFamily="-80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123" y="279400"/>
            <a:ext cx="3651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0241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94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10000" cy="45656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3810000" cy="45656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Pladsholder til dias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10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8" name="Pladsholder til dias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87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09600" y="6477000"/>
            <a:ext cx="306000" cy="30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103EA872-A674-449B-A120-B97244F8E91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772400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123" y="279400"/>
            <a:ext cx="3651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2"/>
          <p:cNvSpPr txBox="1"/>
          <p:nvPr userDrawn="1"/>
        </p:nvSpPr>
        <p:spPr>
          <a:xfrm>
            <a:off x="9379602" y="6244790"/>
            <a:ext cx="23096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GB" sz="1100" noProof="1">
                <a:solidFill>
                  <a:schemeClr val="bg1"/>
                </a:solidFill>
              </a:rPr>
              <a:t>Add Presentation Title </a:t>
            </a:r>
            <a:br>
              <a:rPr lang="en-GB" sz="1100" noProof="1">
                <a:solidFill>
                  <a:schemeClr val="bg1"/>
                </a:solidFill>
              </a:rPr>
            </a:br>
            <a:r>
              <a:rPr lang="en-GB" sz="1100" noProof="1">
                <a:solidFill>
                  <a:schemeClr val="bg1"/>
                </a:solidFill>
              </a:rPr>
              <a:t>in Footer via ”Insert”; </a:t>
            </a:r>
            <a:br>
              <a:rPr lang="en-GB" sz="1100" noProof="1">
                <a:solidFill>
                  <a:schemeClr val="bg1"/>
                </a:solidFill>
              </a:rPr>
            </a:br>
            <a:r>
              <a:rPr lang="en-GB" sz="1100" noProof="1">
                <a:solidFill>
                  <a:schemeClr val="bg1"/>
                </a:solidFill>
              </a:rPr>
              <a:t>”Header &amp; Footer”</a:t>
            </a:r>
          </a:p>
        </p:txBody>
      </p:sp>
      <p:cxnSp>
        <p:nvCxnSpPr>
          <p:cNvPr id="11" name="Straight Connector 13"/>
          <p:cNvCxnSpPr/>
          <p:nvPr userDrawn="1"/>
        </p:nvCxnSpPr>
        <p:spPr bwMode="auto">
          <a:xfrm>
            <a:off x="9204827" y="6597352"/>
            <a:ext cx="19197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9400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pitchFamily="34" charset="0"/>
          <a:ea typeface="ＭＳ Ｐゴシック" pitchFamily="-80" charset="-128"/>
        </a:defRPr>
      </a:lvl9pPr>
    </p:titleStyle>
    <p:bodyStyle>
      <a:lvl1pPr marL="188913" indent="-188913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195263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2pPr>
      <a:lvl3pPr marL="1279525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98625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1177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749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30321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893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946525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martindavis01.wordpress.com/2018/06/12/w-i-i-f-m-whats-in-it-for-me-changemanagement-2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rtindavis01.wordpress.com/2018/06/12/w-i-i-f-m-whats-in-it-for-me-changemanagement-2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 wrap="square" anchor="b">
            <a:normAutofit/>
          </a:bodyPr>
          <a:lstStyle/>
          <a:p>
            <a:r>
              <a:rPr lang="en-GB" sz="3200" dirty="0"/>
              <a:t>Increase the </a:t>
            </a:r>
            <a:r>
              <a:rPr lang="en-GB" sz="3200" dirty="0">
                <a:solidFill>
                  <a:srgbClr val="C00000"/>
                </a:solidFill>
              </a:rPr>
              <a:t>value</a:t>
            </a:r>
            <a:r>
              <a:rPr lang="en-GB" sz="3200" dirty="0"/>
              <a:t> of </a:t>
            </a:r>
            <a:r>
              <a:rPr lang="en-GB" sz="3200" dirty="0">
                <a:solidFill>
                  <a:srgbClr val="C00000"/>
                </a:solidFill>
              </a:rPr>
              <a:t>your</a:t>
            </a:r>
            <a:r>
              <a:rPr lang="en-GB" sz="3200" dirty="0"/>
              <a:t> </a:t>
            </a:r>
            <a:r>
              <a:rPr lang="en-GB" sz="3200" dirty="0">
                <a:solidFill>
                  <a:srgbClr val="C00000"/>
                </a:solidFill>
              </a:rPr>
              <a:t>data</a:t>
            </a:r>
            <a:r>
              <a:rPr lang="en-GB" sz="3200" dirty="0"/>
              <a:t>, one step at a time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B21340C-D2CC-9149-2AA4-9D1822AF8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204864"/>
            <a:ext cx="4322440" cy="450073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Agenda</a:t>
            </a:r>
          </a:p>
          <a:p>
            <a:pPr lvl="1"/>
            <a:endParaRPr lang="en-US" dirty="0"/>
          </a:p>
          <a:p>
            <a:pPr lvl="1"/>
            <a:r>
              <a:rPr lang="en-US" sz="2000" dirty="0"/>
              <a:t>RDM mindset</a:t>
            </a:r>
          </a:p>
          <a:p>
            <a:pPr marL="379412" lvl="1" indent="0">
              <a:buNone/>
            </a:pPr>
            <a:r>
              <a:rPr lang="en-US" dirty="0"/>
              <a:t>(20 mins)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RDM practice</a:t>
            </a:r>
          </a:p>
          <a:p>
            <a:pPr marL="379412" lvl="1" indent="0">
              <a:buNone/>
            </a:pPr>
            <a:r>
              <a:rPr lang="en-US" dirty="0"/>
              <a:t>(55 mins)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Break</a:t>
            </a:r>
          </a:p>
          <a:p>
            <a:pPr marL="379412" lvl="1" indent="0">
              <a:buNone/>
            </a:pPr>
            <a:r>
              <a:rPr lang="en-US" dirty="0"/>
              <a:t>(15 mins)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Institute specific RDM</a:t>
            </a:r>
          </a:p>
          <a:p>
            <a:pPr marL="379412" lvl="1" indent="0">
              <a:buNone/>
            </a:pPr>
            <a:r>
              <a:rPr lang="en-US" dirty="0"/>
              <a:t>(30 mins)</a:t>
            </a:r>
          </a:p>
        </p:txBody>
      </p:sp>
      <p:pic>
        <p:nvPicPr>
          <p:cNvPr id="8" name="Picture 7" descr="A picture containing text, toy&#10;&#10;Description automatically generated">
            <a:extLst>
              <a:ext uri="{FF2B5EF4-FFF2-40B4-BE49-F238E27FC236}">
                <a16:creationId xmlns:a16="http://schemas.microsoft.com/office/drawing/2014/main" id="{A0EAC139-0E7C-1D66-64C0-31E264027E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9" r="21194" b="1"/>
          <a:stretch/>
        </p:blipFill>
        <p:spPr>
          <a:xfrm>
            <a:off x="5047988" y="2204864"/>
            <a:ext cx="3305412" cy="39609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7858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words&#10;&#10;Description automatically generated with low confidence">
            <a:extLst>
              <a:ext uri="{FF2B5EF4-FFF2-40B4-BE49-F238E27FC236}">
                <a16:creationId xmlns:a16="http://schemas.microsoft.com/office/drawing/2014/main" id="{085A1898-0BE8-555F-942D-C147975933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7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026F5C-82ED-F099-881E-B2C43A724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857500"/>
            <a:ext cx="7772400" cy="1143000"/>
          </a:xfrm>
        </p:spPr>
        <p:txBody>
          <a:bodyPr anchor="ctr"/>
          <a:lstStyle/>
          <a:p>
            <a:r>
              <a:rPr lang="en-DK" dirty="0"/>
              <a:t>RDM Mindset (20 mins)</a:t>
            </a:r>
          </a:p>
        </p:txBody>
      </p:sp>
    </p:spTree>
    <p:extLst>
      <p:ext uri="{BB962C8B-B14F-4D97-AF65-F5344CB8AC3E}">
        <p14:creationId xmlns:p14="http://schemas.microsoft.com/office/powerpoint/2010/main" val="2454670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C4BEF-2885-0FEE-36FA-2A5165A74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/>
              <a:t>Mindset #1 – data is a mess</a:t>
            </a:r>
          </a:p>
        </p:txBody>
      </p:sp>
      <p:pic>
        <p:nvPicPr>
          <p:cNvPr id="6" name="Picture 5" descr="A picture containing furniture, indoor, chair, office&#10;&#10;Description automatically generated">
            <a:extLst>
              <a:ext uri="{FF2B5EF4-FFF2-40B4-BE49-F238E27FC236}">
                <a16:creationId xmlns:a16="http://schemas.microsoft.com/office/drawing/2014/main" id="{FECA6D27-515A-08A8-4268-FD28D8A5E2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313" y="2204864"/>
            <a:ext cx="5222974" cy="3475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D59637-7785-6D72-322E-07A427438B35}"/>
              </a:ext>
            </a:extLst>
          </p:cNvPr>
          <p:cNvSpPr txBox="1"/>
          <p:nvPr/>
        </p:nvSpPr>
        <p:spPr>
          <a:xfrm>
            <a:off x="4882897" y="6642556"/>
            <a:ext cx="42611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Source: https://</a:t>
            </a:r>
            <a:r>
              <a:rPr kumimoji="0" lang="en-GB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www.su.se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/staff/researchers/research-data/manage-store-data</a:t>
            </a:r>
            <a:endParaRPr kumimoji="0" lang="en-DK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984FB1-5830-6147-B360-83558FBD466C}"/>
              </a:ext>
            </a:extLst>
          </p:cNvPr>
          <p:cNvSpPr txBox="1"/>
          <p:nvPr/>
        </p:nvSpPr>
        <p:spPr>
          <a:xfrm>
            <a:off x="1884313" y="5402953"/>
            <a:ext cx="3267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chemeClr val="bg1">
                    <a:lumMod val="85000"/>
                  </a:schemeClr>
                </a:solidFill>
                <a:effectLst/>
                <a:latin typeface="Verdana" panose="020B0604030504040204" pitchFamily="34" charset="0"/>
              </a:rPr>
              <a:t>Photo by </a:t>
            </a:r>
            <a:r>
              <a:rPr lang="en-GB" sz="1200" b="0" i="0" dirty="0" err="1">
                <a:solidFill>
                  <a:schemeClr val="bg1">
                    <a:lumMod val="85000"/>
                  </a:schemeClr>
                </a:solidFill>
                <a:effectLst/>
                <a:latin typeface="Verdana" panose="020B0604030504040204" pitchFamily="34" charset="0"/>
              </a:rPr>
              <a:t>Wonderlane</a:t>
            </a:r>
            <a:r>
              <a:rPr lang="en-GB" sz="1200" b="0" i="0" dirty="0">
                <a:solidFill>
                  <a:schemeClr val="bg1">
                    <a:lumMod val="85000"/>
                  </a:schemeClr>
                </a:solidFill>
                <a:effectLst/>
                <a:latin typeface="Verdana" panose="020B0604030504040204" pitchFamily="34" charset="0"/>
              </a:rPr>
              <a:t> on </a:t>
            </a:r>
            <a:r>
              <a:rPr lang="en-GB" sz="1200" b="0" i="0" dirty="0" err="1">
                <a:solidFill>
                  <a:schemeClr val="bg1">
                    <a:lumMod val="85000"/>
                  </a:schemeClr>
                </a:solidFill>
                <a:effectLst/>
                <a:latin typeface="Verdana" panose="020B0604030504040204" pitchFamily="34" charset="0"/>
              </a:rPr>
              <a:t>Unsplash</a:t>
            </a:r>
            <a:endParaRPr lang="en-DK" sz="1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956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1026F5C-82ED-F099-881E-B2C43A724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DK"/>
              <a:t>Mindset #2 – RDM is an insurance</a:t>
            </a:r>
          </a:p>
        </p:txBody>
      </p:sp>
      <p:pic>
        <p:nvPicPr>
          <p:cNvPr id="5" name="Graphic 4" descr="Umbrella outline">
            <a:extLst>
              <a:ext uri="{FF2B5EF4-FFF2-40B4-BE49-F238E27FC236}">
                <a16:creationId xmlns:a16="http://schemas.microsoft.com/office/drawing/2014/main" id="{565ECC5D-28B1-DA01-288B-E9BECF064E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99792" y="2829566"/>
            <a:ext cx="3744416" cy="3744416"/>
          </a:xfrm>
          <a:prstGeom prst="rect">
            <a:avLst/>
          </a:prstGeom>
        </p:spPr>
      </p:pic>
      <p:pic>
        <p:nvPicPr>
          <p:cNvPr id="11" name="Graphic 10" descr="Folder Search outline">
            <a:extLst>
              <a:ext uri="{FF2B5EF4-FFF2-40B4-BE49-F238E27FC236}">
                <a16:creationId xmlns:a16="http://schemas.microsoft.com/office/drawing/2014/main" id="{64709A0F-6450-F7DE-0EA4-5F8642D848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48930" y="5158974"/>
            <a:ext cx="914400" cy="914400"/>
          </a:xfrm>
          <a:prstGeom prst="rect">
            <a:avLst/>
          </a:prstGeom>
        </p:spPr>
      </p:pic>
      <p:pic>
        <p:nvPicPr>
          <p:cNvPr id="18" name="Graphic 17" descr="Document outline">
            <a:extLst>
              <a:ext uri="{FF2B5EF4-FFF2-40B4-BE49-F238E27FC236}">
                <a16:creationId xmlns:a16="http://schemas.microsoft.com/office/drawing/2014/main" id="{A1DD747D-1A9A-725B-3D60-3AB42E8DA0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75952" y="4773782"/>
            <a:ext cx="770384" cy="77038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17BD541-FDC7-8293-A36A-1C711CA79DFD}"/>
              </a:ext>
            </a:extLst>
          </p:cNvPr>
          <p:cNvSpPr txBox="1"/>
          <p:nvPr/>
        </p:nvSpPr>
        <p:spPr>
          <a:xfrm>
            <a:off x="3524546" y="3508306"/>
            <a:ext cx="505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220D06-E53E-4023-4C84-4328C96AC550}"/>
              </a:ext>
            </a:extLst>
          </p:cNvPr>
          <p:cNvSpPr txBox="1"/>
          <p:nvPr/>
        </p:nvSpPr>
        <p:spPr>
          <a:xfrm>
            <a:off x="4324327" y="3508305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BA4186-7F4A-4146-044B-A4CD02089F3E}"/>
              </a:ext>
            </a:extLst>
          </p:cNvPr>
          <p:cNvSpPr txBox="1"/>
          <p:nvPr/>
        </p:nvSpPr>
        <p:spPr>
          <a:xfrm>
            <a:off x="5073124" y="3508305"/>
            <a:ext cx="574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6D8B7E-70AD-9EBC-64C1-8939FBFC9526}"/>
              </a:ext>
            </a:extLst>
          </p:cNvPr>
          <p:cNvSpPr txBox="1"/>
          <p:nvPr/>
        </p:nvSpPr>
        <p:spPr>
          <a:xfrm rot="19826832">
            <a:off x="2843632" y="1817606"/>
            <a:ext cx="1249060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16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Data loss</a:t>
            </a:r>
            <a:endParaRPr kumimoji="0" lang="en-DK" sz="16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pic>
        <p:nvPicPr>
          <p:cNvPr id="24" name="Graphic 23" descr="Cloud With Lightning And Rain outline">
            <a:extLst>
              <a:ext uri="{FF2B5EF4-FFF2-40B4-BE49-F238E27FC236}">
                <a16:creationId xmlns:a16="http://schemas.microsoft.com/office/drawing/2014/main" id="{012F5DD7-46C3-2ED9-C019-4870065399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37636" y="1474167"/>
            <a:ext cx="1668727" cy="166872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4DF3D5A-C865-44FF-CA02-A4AE312569F8}"/>
              </a:ext>
            </a:extLst>
          </p:cNvPr>
          <p:cNvSpPr txBox="1"/>
          <p:nvPr/>
        </p:nvSpPr>
        <p:spPr>
          <a:xfrm rot="1668377">
            <a:off x="4856273" y="2937329"/>
            <a:ext cx="2073003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16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Bad quality data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BFB916-F409-E028-4D52-28979AA4AD4E}"/>
              </a:ext>
            </a:extLst>
          </p:cNvPr>
          <p:cNvSpPr txBox="1"/>
          <p:nvPr/>
        </p:nvSpPr>
        <p:spPr>
          <a:xfrm rot="21335573">
            <a:off x="5085813" y="1736920"/>
            <a:ext cx="1837362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16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Unusable data</a:t>
            </a:r>
            <a:endParaRPr kumimoji="0" lang="en-DK" sz="16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B3D954-76BE-F0F4-67DD-60B6C158D645}"/>
              </a:ext>
            </a:extLst>
          </p:cNvPr>
          <p:cNvSpPr txBox="1"/>
          <p:nvPr/>
        </p:nvSpPr>
        <p:spPr>
          <a:xfrm rot="19928538">
            <a:off x="2290911" y="3115747"/>
            <a:ext cx="1952779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16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Untracked data</a:t>
            </a:r>
            <a:endParaRPr kumimoji="0" lang="en-DK" sz="16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5A09D3-9547-6B9F-58FC-70CDBBD67264}"/>
              </a:ext>
            </a:extLst>
          </p:cNvPr>
          <p:cNvSpPr txBox="1"/>
          <p:nvPr/>
        </p:nvSpPr>
        <p:spPr>
          <a:xfrm rot="259802">
            <a:off x="5313128" y="2370636"/>
            <a:ext cx="2262158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16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Non-findable data</a:t>
            </a:r>
            <a:endParaRPr kumimoji="0" lang="en-DK" sz="16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A9F396-9B4B-5652-F02E-732F8471A68B}"/>
              </a:ext>
            </a:extLst>
          </p:cNvPr>
          <p:cNvSpPr txBox="1"/>
          <p:nvPr/>
        </p:nvSpPr>
        <p:spPr>
          <a:xfrm rot="21269708">
            <a:off x="2217214" y="2477347"/>
            <a:ext cx="1843774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DK" sz="16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Unsecure data</a:t>
            </a:r>
            <a:endParaRPr kumimoji="0" lang="en-DK" sz="16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pic>
        <p:nvPicPr>
          <p:cNvPr id="34" name="Graphic 33" descr="Database outline">
            <a:extLst>
              <a:ext uri="{FF2B5EF4-FFF2-40B4-BE49-F238E27FC236}">
                <a16:creationId xmlns:a16="http://schemas.microsoft.com/office/drawing/2014/main" id="{EC26EB70-4B6F-6CFD-BA0F-929E4F2BFC3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67251" y="4613448"/>
            <a:ext cx="770385" cy="770385"/>
          </a:xfrm>
          <a:prstGeom prst="rect">
            <a:avLst/>
          </a:prstGeom>
        </p:spPr>
      </p:pic>
      <p:pic>
        <p:nvPicPr>
          <p:cNvPr id="36" name="Graphic 35" descr="Server outline">
            <a:extLst>
              <a:ext uri="{FF2B5EF4-FFF2-40B4-BE49-F238E27FC236}">
                <a16:creationId xmlns:a16="http://schemas.microsoft.com/office/drawing/2014/main" id="{8047A0B5-643A-7FC2-C873-7DAB14AAB09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609195" y="5063286"/>
            <a:ext cx="770386" cy="77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617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C4BEF-2885-0FEE-36FA-2A5165A74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K"/>
              <a:t>Mindset #3 – data process is complex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D59637-7785-6D72-322E-07A427438B35}"/>
              </a:ext>
            </a:extLst>
          </p:cNvPr>
          <p:cNvSpPr txBox="1"/>
          <p:nvPr/>
        </p:nvSpPr>
        <p:spPr>
          <a:xfrm>
            <a:off x="3923928" y="6642556"/>
            <a:ext cx="52966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Source: https://</a:t>
            </a:r>
            <a:r>
              <a:rPr kumimoji="0" lang="en-GB" sz="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www.deic.dk</a:t>
            </a: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/sites/default/files/images/FAIR%20-%20forskningslivscyklussen.png</a:t>
            </a:r>
            <a:endParaRPr kumimoji="0" lang="en-DK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pic>
        <p:nvPicPr>
          <p:cNvPr id="4" name="Picture 3" descr="A diagram of data processing&#10;&#10;Description automatically generated with low confidence">
            <a:extLst>
              <a:ext uri="{FF2B5EF4-FFF2-40B4-BE49-F238E27FC236}">
                <a16:creationId xmlns:a16="http://schemas.microsoft.com/office/drawing/2014/main" id="{9EB82B92-22FD-F498-FC6D-7843B9A0B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035" y="1540025"/>
            <a:ext cx="5099930" cy="501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53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E78DF-8918-493E-0406-07A77054C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DTU RDM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0F659-15BD-9A5B-733E-5844F0865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,Sans-Serif"/>
            </a:pPr>
            <a:r>
              <a:rPr lang="en-GB" sz="1800" b="1">
                <a:solidFill>
                  <a:schemeClr val="accent2"/>
                </a:solidFill>
                <a:latin typeface="Arial"/>
                <a:cs typeface="Arial"/>
              </a:rPr>
              <a:t>Datasets and associated metadata must remain at DTU when employment ceases.</a:t>
            </a:r>
            <a:endParaRPr lang="en-US" sz="1800">
              <a:solidFill>
                <a:schemeClr val="accent2"/>
              </a:solidFill>
              <a:latin typeface="Arial"/>
              <a:cs typeface="Arial"/>
            </a:endParaRPr>
          </a:p>
          <a:p>
            <a:pPr marL="215900" lvl="1" indent="0">
              <a:buNone/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Data sets and associated metadata must remain at DTU when employment ceases. As a minimum, this applies to data sets underlying publications and patent applications (if any). The data must be documented so it is understandable to peers. (See also 2.6.3 and 2.7.2) </a:t>
            </a:r>
            <a:endParaRPr lang="en-US" sz="120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  <a:p>
            <a:pPr marL="285750" indent="-285750">
              <a:buFont typeface="Arial,Sans-Serif"/>
            </a:pPr>
            <a:r>
              <a:rPr lang="en-GB" sz="1800" b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Research leaders: the selection of an appropriate infrastructure.</a:t>
            </a:r>
            <a:endParaRPr lang="en-US" sz="180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215900" lvl="1" indent="0">
              <a:buNone/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Research leaders are responsible for:… Ensuring that data are categorized at the start of research projects, that risks to data confidentiality, integrity and accessibility are assessed, and that infrastructure is chosen accordingly. </a:t>
            </a:r>
            <a:endParaRPr lang="en-US" sz="120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  <a:p>
            <a:pPr marL="285750" indent="-285750">
              <a:buFont typeface="Arial,Sans-Serif"/>
            </a:pPr>
            <a:r>
              <a:rPr lang="en-GB" sz="1800" b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Supervisors: reviewing the data management activities of those they supervise.</a:t>
            </a:r>
            <a:endParaRPr lang="en-US" sz="180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215900" lvl="1" indent="0">
              <a:buNone/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Supervisors are responsible for:… Reviewing the data management activities of the students and researchers they supervise,…</a:t>
            </a:r>
            <a:endParaRPr lang="en-US" sz="120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  <a:p>
            <a:pPr marL="285750" indent="-285750">
              <a:buFont typeface="Arial,Sans-Serif"/>
            </a:pPr>
            <a:r>
              <a:rPr lang="en-GB" sz="1800" b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Researchers: ensuring alignment of data management expectations. </a:t>
            </a:r>
            <a:endParaRPr lang="en-US" sz="180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215900" lvl="1" indent="0">
              <a:buNone/>
            </a:pPr>
            <a:r>
              <a:rPr lang="en-GB" sz="120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Researchers are responsible for:… Ensuring that expectations for the management of research data are aligned between themselves and their research managers, supervisors and collaborators (if any).</a:t>
            </a:r>
            <a:endParaRPr lang="en-US" sz="120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  <a:p>
            <a:pPr marL="285750" indent="-285750">
              <a:buFont typeface="Arial,Sans-Serif"/>
            </a:pPr>
            <a:r>
              <a:rPr lang="en-US" sz="1800" b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Researchers: ensuring integrity and quality of primary materials.</a:t>
            </a:r>
            <a:endParaRPr lang="en-US" sz="180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215900" lvl="1" indent="0">
              <a:buNone/>
            </a:pPr>
            <a:r>
              <a:rPr lang="en-US" sz="120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Researchers are responsible for:… </a:t>
            </a:r>
            <a:r>
              <a:rPr lang="en-GB" sz="1200">
                <a:solidFill>
                  <a:schemeClr val="bg1">
                    <a:lumMod val="75000"/>
                  </a:schemeClr>
                </a:solidFill>
                <a:ea typeface="+mn-lt"/>
                <a:cs typeface="+mn-lt"/>
              </a:rPr>
              <a:t>Ensuring that primary materials and data are preserved, stored, shared and managed in a clear and accurate form…</a:t>
            </a:r>
            <a:endParaRPr lang="en-US" sz="1200">
              <a:solidFill>
                <a:schemeClr val="bg1">
                  <a:lumMod val="75000"/>
                </a:schemeClr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5937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words&#10;&#10;Description automatically generated with low confidence">
            <a:extLst>
              <a:ext uri="{FF2B5EF4-FFF2-40B4-BE49-F238E27FC236}">
                <a16:creationId xmlns:a16="http://schemas.microsoft.com/office/drawing/2014/main" id="{92968D41-20F8-D518-EA22-214B30A02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869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82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300600D-272D-EDCA-52C8-33816C7EFC3F}"/>
              </a:ext>
            </a:extLst>
          </p:cNvPr>
          <p:cNvSpPr txBox="1"/>
          <p:nvPr/>
        </p:nvSpPr>
        <p:spPr>
          <a:xfrm>
            <a:off x="3175725" y="6457890"/>
            <a:ext cx="6009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Source: 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  <a:hlinkClick r:id="rId2"/>
              </a:rPr>
              <a:t>https://martindavis01.wordpress.com/2018/06/12/w-i-i-f-m-whats-in-it-for-me-changemanagement-2/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000000"/>
                </a:solidFill>
                <a:latin typeface="Verdana" pitchFamily="34" charset="0"/>
                <a:ea typeface="ＭＳ Ｐゴシック" pitchFamily="-80" charset="-128"/>
              </a:rPr>
              <a:t>Credit: MARTIN DAVIS</a:t>
            </a:r>
            <a:endParaRPr kumimoji="0" lang="en-DK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D3F11A0-E86B-EA74-728D-E9E43724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994848" cy="1143000"/>
          </a:xfrm>
        </p:spPr>
        <p:txBody>
          <a:bodyPr/>
          <a:lstStyle/>
          <a:p>
            <a:r>
              <a:rPr lang="en-GB"/>
              <a:t>So, what is in it for me?</a:t>
            </a:r>
            <a:endParaRPr lang="en-DK"/>
          </a:p>
        </p:txBody>
      </p:sp>
      <p:pic>
        <p:nvPicPr>
          <p:cNvPr id="2" name="Picture 1" descr="A cartoon of a cat&#10;&#10;Description automatically generated with low confidence">
            <a:extLst>
              <a:ext uri="{FF2B5EF4-FFF2-40B4-BE49-F238E27FC236}">
                <a16:creationId xmlns:a16="http://schemas.microsoft.com/office/drawing/2014/main" id="{0C9F7F7E-C8D1-28A1-420F-A2B969ACD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876" y="2659498"/>
            <a:ext cx="2232248" cy="274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735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, chat or text message&#10;&#10;Description automatically generated">
            <a:extLst>
              <a:ext uri="{FF2B5EF4-FFF2-40B4-BE49-F238E27FC236}">
                <a16:creationId xmlns:a16="http://schemas.microsoft.com/office/drawing/2014/main" id="{F8B1A577-EA10-FF38-DC70-16DD9920C0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559" y="1715882"/>
            <a:ext cx="3756929" cy="465859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D3F11A0-E86B-EA74-728D-E9E43724C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0"/>
            <a:ext cx="7994848" cy="1143000"/>
          </a:xfrm>
        </p:spPr>
        <p:txBody>
          <a:bodyPr/>
          <a:lstStyle/>
          <a:p>
            <a:r>
              <a:rPr lang="en-GB"/>
              <a:t>So, what is in it for me?</a:t>
            </a:r>
            <a:endParaRPr lang="en-DK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0CE4F9-9C75-8E16-CCE9-250B4154C267}"/>
              </a:ext>
            </a:extLst>
          </p:cNvPr>
          <p:cNvSpPr txBox="1"/>
          <p:nvPr/>
        </p:nvSpPr>
        <p:spPr>
          <a:xfrm>
            <a:off x="3175725" y="6457890"/>
            <a:ext cx="6009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</a:rPr>
              <a:t>Source: 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ＭＳ Ｐゴシック" pitchFamily="-80" charset="-128"/>
                <a:cs typeface="+mn-cs"/>
                <a:hlinkClick r:id="rId3"/>
              </a:rPr>
              <a:t>https://martindavis01.wordpress.com/2018/06/12/w-i-i-f-m-whats-in-it-for-me-changemanagement-2/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800" dirty="0">
                <a:solidFill>
                  <a:srgbClr val="000000"/>
                </a:solidFill>
                <a:latin typeface="Verdana" pitchFamily="34" charset="0"/>
                <a:ea typeface="ＭＳ Ｐゴシック" pitchFamily="-80" charset="-128"/>
              </a:rPr>
              <a:t>Credit: MARTIN DAVIS</a:t>
            </a:r>
            <a:endParaRPr kumimoji="0" lang="en-DK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ＭＳ Ｐゴシック" pitchFamily="-8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30283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ENTIMETER_SERIES_ID_KEY" val="al9mcv9dxn6shmb5cfx5k5map5up1xd3"/>
</p:tagLst>
</file>

<file path=ppt/theme/theme1.xml><?xml version="1.0" encoding="utf-8"?>
<a:theme xmlns:a="http://schemas.openxmlformats.org/drawingml/2006/main" name="Institute">
  <a:themeElements>
    <a:clrScheme name="DTU">
      <a:dk1>
        <a:srgbClr val="000000"/>
      </a:dk1>
      <a:lt1>
        <a:srgbClr val="FFFFFF"/>
      </a:lt1>
      <a:dk2>
        <a:srgbClr val="990000"/>
      </a:dk2>
      <a:lt2>
        <a:srgbClr val="999999"/>
      </a:lt2>
      <a:accent1>
        <a:srgbClr val="FF9900"/>
      </a:accent1>
      <a:accent2>
        <a:srgbClr val="99CC33"/>
      </a:accent2>
      <a:accent3>
        <a:srgbClr val="990066"/>
      </a:accent3>
      <a:accent4>
        <a:srgbClr val="3366CC"/>
      </a:accent4>
      <a:accent5>
        <a:srgbClr val="990000"/>
      </a:accent5>
      <a:accent6>
        <a:srgbClr val="999999"/>
      </a:accent6>
      <a:hlink>
        <a:srgbClr val="3366CC"/>
      </a:hlink>
      <a:folHlink>
        <a:srgbClr val="999999"/>
      </a:folHlink>
    </a:clrScheme>
    <a:fontScheme name="DTU Corporate UK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-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-80" charset="-128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1 DTU Template.potx" id="{817EEFDA-7BE2-43D8-A5B3-D046914B771F}" vid="{E549E448-DEFC-412F-9275-547A62A09E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04864d0-1e74-4aa0-9f8e-268965499872" xsi:nil="true"/>
    <lcf76f155ced4ddcb4097134ff3c332f xmlns="311d945f-945e-4168-b814-518f95906ec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428891F1859F41A86DBDD8BBF4C9FE" ma:contentTypeVersion="15" ma:contentTypeDescription="Create a new document." ma:contentTypeScope="" ma:versionID="d7607fe895d28528804384f3b4c0e234">
  <xsd:schema xmlns:xsd="http://www.w3.org/2001/XMLSchema" xmlns:xs="http://www.w3.org/2001/XMLSchema" xmlns:p="http://schemas.microsoft.com/office/2006/metadata/properties" xmlns:ns2="311d945f-945e-4168-b814-518f95906ecc" xmlns:ns3="004864d0-1e74-4aa0-9f8e-268965499872" targetNamespace="http://schemas.microsoft.com/office/2006/metadata/properties" ma:root="true" ma:fieldsID="14139a7a5448a0abc3ac8bff75e85229" ns2:_="" ns3:_="">
    <xsd:import namespace="311d945f-945e-4168-b814-518f95906ecc"/>
    <xsd:import namespace="004864d0-1e74-4aa0-9f8e-26896549987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1d945f-945e-4168-b814-518f95906e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b2102423-6c9a-45d0-aa71-0069027da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4864d0-1e74-4aa0-9f8e-26896549987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37e87f8-0f5e-4b54-8417-f26b4bb529c4}" ma:internalName="TaxCatchAll" ma:showField="CatchAllData" ma:web="004864d0-1e74-4aa0-9f8e-2689654998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CB0BAE-7A52-44AA-ABC2-0D9D19EEF1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958D4B-D09F-40C4-AFF1-D3EC7209FFD6}">
  <ds:schemaRefs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004864d0-1e74-4aa0-9f8e-268965499872"/>
    <ds:schemaRef ds:uri="311d945f-945e-4168-b814-518f95906ecc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F1DDFF6-63A2-43B8-B949-5909584A5C7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8502</TotalTime>
  <Words>405</Words>
  <Application>Microsoft Macintosh PowerPoint</Application>
  <PresentationFormat>On-screen Show (4:3)</PresentationFormat>
  <Paragraphs>50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Arial,Sans-Serif</vt:lpstr>
      <vt:lpstr>Arial</vt:lpstr>
      <vt:lpstr>Calibri</vt:lpstr>
      <vt:lpstr>Verdana</vt:lpstr>
      <vt:lpstr>Institute</vt:lpstr>
      <vt:lpstr>Increase the value of your data, one step at a time </vt:lpstr>
      <vt:lpstr>RDM Mindset (20 mins)</vt:lpstr>
      <vt:lpstr>Mindset #1 – data is a mess</vt:lpstr>
      <vt:lpstr>Mindset #2 – RDM is an insurance</vt:lpstr>
      <vt:lpstr>Mindset #3 – data process is complex</vt:lpstr>
      <vt:lpstr>New DTU RDM Policy</vt:lpstr>
      <vt:lpstr>PowerPoint Presentation</vt:lpstr>
      <vt:lpstr>So, what is in it for me?</vt:lpstr>
      <vt:lpstr>So, what is in it for me?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Ding He</cp:lastModifiedBy>
  <cp:revision>3</cp:revision>
  <dcterms:created xsi:type="dcterms:W3CDTF">2013-07-15T20:26:40Z</dcterms:created>
  <dcterms:modified xsi:type="dcterms:W3CDTF">2023-06-15T06:54:44Z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0x0101007A428891F1859F41A86DBDD8BBF4C9FE</vt:lpwstr>
  </property>
  <property fmtid="{D5CDD505-2E9C-101B-9397-08002B2CF9AE}" pid="3" name="MediaServiceImageTags">
    <vt:lpwstr/>
  </property>
</Properties>
</file>