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8"/>
    <p:sldMasterId id="2147483690" r:id="rId9"/>
    <p:sldMasterId id="2147483702" r:id="rId10"/>
  </p:sldMasterIdLst>
  <p:notesMasterIdLst>
    <p:notesMasterId r:id="rId40"/>
  </p:notesMasterIdLst>
  <p:sldIdLst>
    <p:sldId id="417" r:id="rId11"/>
    <p:sldId id="455" r:id="rId12"/>
    <p:sldId id="389" r:id="rId13"/>
    <p:sldId id="387" r:id="rId14"/>
    <p:sldId id="399" r:id="rId15"/>
    <p:sldId id="454" r:id="rId16"/>
    <p:sldId id="452" r:id="rId17"/>
    <p:sldId id="450" r:id="rId18"/>
    <p:sldId id="426" r:id="rId19"/>
    <p:sldId id="429" r:id="rId20"/>
    <p:sldId id="427" r:id="rId21"/>
    <p:sldId id="428" r:id="rId22"/>
    <p:sldId id="430" r:id="rId23"/>
    <p:sldId id="431" r:id="rId24"/>
    <p:sldId id="432" r:id="rId25"/>
    <p:sldId id="433" r:id="rId26"/>
    <p:sldId id="260" r:id="rId27"/>
    <p:sldId id="264" r:id="rId28"/>
    <p:sldId id="263" r:id="rId29"/>
    <p:sldId id="257" r:id="rId30"/>
    <p:sldId id="262" r:id="rId31"/>
    <p:sldId id="276" r:id="rId32"/>
    <p:sldId id="275" r:id="rId33"/>
    <p:sldId id="266" r:id="rId34"/>
    <p:sldId id="274" r:id="rId35"/>
    <p:sldId id="267" r:id="rId36"/>
    <p:sldId id="271" r:id="rId37"/>
    <p:sldId id="272" r:id="rId38"/>
    <p:sldId id="412" r:id="rId39"/>
  </p:sldIdLst>
  <p:sldSz cx="9144000" cy="6858000" type="screen4x3"/>
  <p:notesSz cx="6858000" cy="9144000"/>
  <p:custDataLst>
    <p:tags r:id="rId4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783046B-938C-DD0D-F505-D3C1496662F5}" name="Ding He" initials="DH" userId="S::dinghe@dtu.dk::e5e8fd6b-4c6a-4826-ad07-16f3a79f7591"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EE8F76-FFBB-F447-9E63-0D6FFB133B36}" v="87" dt="2023-06-15T07:06:43.6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722" autoAdjust="0"/>
    <p:restoredTop sz="94660"/>
  </p:normalViewPr>
  <p:slideViewPr>
    <p:cSldViewPr snapToGrid="0">
      <p:cViewPr varScale="1">
        <p:scale>
          <a:sx n="124" d="100"/>
          <a:sy n="124" d="100"/>
        </p:scale>
        <p:origin x="60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customXml" Target="../customXml/item7.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3.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Master" Target="slideMasters/slideMaster2.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viewProps" Target="viewProps.xml"/><Relationship Id="rId48" Type="http://schemas.microsoft.com/office/2018/10/relationships/authors" Target="authors.xml"/><Relationship Id="rId8" Type="http://schemas.openxmlformats.org/officeDocument/2006/relationships/slideMaster" Target="slideMasters/slideMaster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microsoft.com/office/2016/11/relationships/changesInfo" Target="changesInfos/changesInfo1.xml"/><Relationship Id="rId20" Type="http://schemas.openxmlformats.org/officeDocument/2006/relationships/slide" Target="slides/slide10.xml"/><Relationship Id="rId41"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itka Stilund Hansen" userId="S::jstha@dtu.dk::9287bafb-7c3b-43b7-9ddf-b8b3364f965f" providerId="AD" clId="Web-{750EB7F5-4736-920C-1C75-B1D3047F5141}"/>
    <pc:docChg chg="delSld modSld">
      <pc:chgData name="Jitka Stilund Hansen" userId="S::jstha@dtu.dk::9287bafb-7c3b-43b7-9ddf-b8b3364f965f" providerId="AD" clId="Web-{750EB7F5-4736-920C-1C75-B1D3047F5141}" dt="2023-06-07T06:44:12.808" v="94"/>
      <pc:docMkLst>
        <pc:docMk/>
      </pc:docMkLst>
      <pc:sldChg chg="modSp">
        <pc:chgData name="Jitka Stilund Hansen" userId="S::jstha@dtu.dk::9287bafb-7c3b-43b7-9ddf-b8b3364f965f" providerId="AD" clId="Web-{750EB7F5-4736-920C-1C75-B1D3047F5141}" dt="2023-06-07T06:43:03.274" v="93" actId="20577"/>
        <pc:sldMkLst>
          <pc:docMk/>
          <pc:sldMk cId="2320714135" sldId="260"/>
        </pc:sldMkLst>
        <pc:spChg chg="mod">
          <ac:chgData name="Jitka Stilund Hansen" userId="S::jstha@dtu.dk::9287bafb-7c3b-43b7-9ddf-b8b3364f965f" providerId="AD" clId="Web-{750EB7F5-4736-920C-1C75-B1D3047F5141}" dt="2023-06-07T06:43:03.274" v="93" actId="20577"/>
          <ac:spMkLst>
            <pc:docMk/>
            <pc:sldMk cId="2320714135" sldId="260"/>
            <ac:spMk id="4" creationId="{674358EA-4D5B-461F-997D-DE6729900DE7}"/>
          </ac:spMkLst>
        </pc:spChg>
      </pc:sldChg>
      <pc:sldChg chg="del">
        <pc:chgData name="Jitka Stilund Hansen" userId="S::jstha@dtu.dk::9287bafb-7c3b-43b7-9ddf-b8b3364f965f" providerId="AD" clId="Web-{750EB7F5-4736-920C-1C75-B1D3047F5141}" dt="2023-06-07T06:44:12.808" v="94"/>
        <pc:sldMkLst>
          <pc:docMk/>
          <pc:sldMk cId="3680697858" sldId="273"/>
        </pc:sldMkLst>
      </pc:sldChg>
    </pc:docChg>
  </pc:docChgLst>
  <pc:docChgLst>
    <pc:chgData name="Ding He" userId="e5e8fd6b-4c6a-4826-ad07-16f3a79f7591" providerId="ADAL" clId="{DFEE8F76-FFBB-F447-9E63-0D6FFB133B36}"/>
    <pc:docChg chg="undo custSel addSld delSld modSld modMainMaster replTag modNotesMaster">
      <pc:chgData name="Ding He" userId="e5e8fd6b-4c6a-4826-ad07-16f3a79f7591" providerId="ADAL" clId="{DFEE8F76-FFBB-F447-9E63-0D6FFB133B36}" dt="2023-06-15T12:48:35.130" v="232" actId="2696"/>
      <pc:docMkLst>
        <pc:docMk/>
      </pc:docMkLst>
      <pc:sldChg chg="del">
        <pc:chgData name="Ding He" userId="e5e8fd6b-4c6a-4826-ad07-16f3a79f7591" providerId="ADAL" clId="{DFEE8F76-FFBB-F447-9E63-0D6FFB133B36}" dt="2023-06-01T09:11:43.568" v="0" actId="2696"/>
        <pc:sldMkLst>
          <pc:docMk/>
          <pc:sldMk cId="109857222" sldId="256"/>
        </pc:sldMkLst>
      </pc:sldChg>
      <pc:sldChg chg="add del">
        <pc:chgData name="Ding He" userId="e5e8fd6b-4c6a-4826-ad07-16f3a79f7591" providerId="ADAL" clId="{DFEE8F76-FFBB-F447-9E63-0D6FFB133B36}" dt="2023-06-06T11:36:26.584" v="153"/>
        <pc:sldMkLst>
          <pc:docMk/>
          <pc:sldMk cId="1796381250" sldId="257"/>
        </pc:sldMkLst>
      </pc:sldChg>
      <pc:sldChg chg="add del">
        <pc:chgData name="Ding He" userId="e5e8fd6b-4c6a-4826-ad07-16f3a79f7591" providerId="ADAL" clId="{DFEE8F76-FFBB-F447-9E63-0D6FFB133B36}" dt="2023-06-06T11:36:26.584" v="153"/>
        <pc:sldMkLst>
          <pc:docMk/>
          <pc:sldMk cId="2320714135" sldId="260"/>
        </pc:sldMkLst>
      </pc:sldChg>
      <pc:sldChg chg="add del">
        <pc:chgData name="Ding He" userId="e5e8fd6b-4c6a-4826-ad07-16f3a79f7591" providerId="ADAL" clId="{DFEE8F76-FFBB-F447-9E63-0D6FFB133B36}" dt="2023-06-06T11:36:26.584" v="153"/>
        <pc:sldMkLst>
          <pc:docMk/>
          <pc:sldMk cId="248344856" sldId="262"/>
        </pc:sldMkLst>
      </pc:sldChg>
      <pc:sldChg chg="add del">
        <pc:chgData name="Ding He" userId="e5e8fd6b-4c6a-4826-ad07-16f3a79f7591" providerId="ADAL" clId="{DFEE8F76-FFBB-F447-9E63-0D6FFB133B36}" dt="2023-06-06T11:36:26.584" v="153"/>
        <pc:sldMkLst>
          <pc:docMk/>
          <pc:sldMk cId="2710426183" sldId="263"/>
        </pc:sldMkLst>
      </pc:sldChg>
      <pc:sldChg chg="add del">
        <pc:chgData name="Ding He" userId="e5e8fd6b-4c6a-4826-ad07-16f3a79f7591" providerId="ADAL" clId="{DFEE8F76-FFBB-F447-9E63-0D6FFB133B36}" dt="2023-06-06T11:36:26.584" v="153"/>
        <pc:sldMkLst>
          <pc:docMk/>
          <pc:sldMk cId="1423978175" sldId="264"/>
        </pc:sldMkLst>
      </pc:sldChg>
      <pc:sldChg chg="add del">
        <pc:chgData name="Ding He" userId="e5e8fd6b-4c6a-4826-ad07-16f3a79f7591" providerId="ADAL" clId="{DFEE8F76-FFBB-F447-9E63-0D6FFB133B36}" dt="2023-06-06T11:36:26.584" v="153"/>
        <pc:sldMkLst>
          <pc:docMk/>
          <pc:sldMk cId="2919239716" sldId="266"/>
        </pc:sldMkLst>
      </pc:sldChg>
      <pc:sldChg chg="add del">
        <pc:chgData name="Ding He" userId="e5e8fd6b-4c6a-4826-ad07-16f3a79f7591" providerId="ADAL" clId="{DFEE8F76-FFBB-F447-9E63-0D6FFB133B36}" dt="2023-06-06T11:36:26.584" v="153"/>
        <pc:sldMkLst>
          <pc:docMk/>
          <pc:sldMk cId="605586833" sldId="267"/>
        </pc:sldMkLst>
      </pc:sldChg>
      <pc:sldChg chg="add del">
        <pc:chgData name="Ding He" userId="e5e8fd6b-4c6a-4826-ad07-16f3a79f7591" providerId="ADAL" clId="{DFEE8F76-FFBB-F447-9E63-0D6FFB133B36}" dt="2023-06-06T11:36:12.194" v="146" actId="2696"/>
        <pc:sldMkLst>
          <pc:docMk/>
          <pc:sldMk cId="3797263416" sldId="268"/>
        </pc:sldMkLst>
      </pc:sldChg>
      <pc:sldChg chg="add del">
        <pc:chgData name="Ding He" userId="e5e8fd6b-4c6a-4826-ad07-16f3a79f7591" providerId="ADAL" clId="{DFEE8F76-FFBB-F447-9E63-0D6FFB133B36}" dt="2023-06-06T11:36:26.584" v="153"/>
        <pc:sldMkLst>
          <pc:docMk/>
          <pc:sldMk cId="3982419661" sldId="271"/>
        </pc:sldMkLst>
      </pc:sldChg>
      <pc:sldChg chg="add del">
        <pc:chgData name="Ding He" userId="e5e8fd6b-4c6a-4826-ad07-16f3a79f7591" providerId="ADAL" clId="{DFEE8F76-FFBB-F447-9E63-0D6FFB133B36}" dt="2023-06-06T11:36:26.584" v="153"/>
        <pc:sldMkLst>
          <pc:docMk/>
          <pc:sldMk cId="988445924" sldId="272"/>
        </pc:sldMkLst>
      </pc:sldChg>
      <pc:sldChg chg="add del">
        <pc:chgData name="Ding He" userId="e5e8fd6b-4c6a-4826-ad07-16f3a79f7591" providerId="ADAL" clId="{DFEE8F76-FFBB-F447-9E63-0D6FFB133B36}" dt="2023-06-06T11:36:26.584" v="153"/>
        <pc:sldMkLst>
          <pc:docMk/>
          <pc:sldMk cId="3680697858" sldId="273"/>
        </pc:sldMkLst>
      </pc:sldChg>
      <pc:sldChg chg="modSp add del">
        <pc:chgData name="Ding He" userId="e5e8fd6b-4c6a-4826-ad07-16f3a79f7591" providerId="ADAL" clId="{DFEE8F76-FFBB-F447-9E63-0D6FFB133B36}" dt="2023-06-06T11:36:26.584" v="153"/>
        <pc:sldMkLst>
          <pc:docMk/>
          <pc:sldMk cId="2497593117" sldId="274"/>
        </pc:sldMkLst>
        <pc:spChg chg="mod">
          <ac:chgData name="Ding He" userId="e5e8fd6b-4c6a-4826-ad07-16f3a79f7591" providerId="ADAL" clId="{DFEE8F76-FFBB-F447-9E63-0D6FFB133B36}" dt="2023-06-06T11:36:17.050" v="151"/>
          <ac:spMkLst>
            <pc:docMk/>
            <pc:sldMk cId="2497593117" sldId="274"/>
            <ac:spMk id="4" creationId="{00000000-0000-0000-0000-000000000000}"/>
          </ac:spMkLst>
        </pc:spChg>
      </pc:sldChg>
      <pc:sldChg chg="add del">
        <pc:chgData name="Ding He" userId="e5e8fd6b-4c6a-4826-ad07-16f3a79f7591" providerId="ADAL" clId="{DFEE8F76-FFBB-F447-9E63-0D6FFB133B36}" dt="2023-06-06T11:36:26.584" v="153"/>
        <pc:sldMkLst>
          <pc:docMk/>
          <pc:sldMk cId="834054792" sldId="275"/>
        </pc:sldMkLst>
      </pc:sldChg>
      <pc:sldChg chg="add del">
        <pc:chgData name="Ding He" userId="e5e8fd6b-4c6a-4826-ad07-16f3a79f7591" providerId="ADAL" clId="{DFEE8F76-FFBB-F447-9E63-0D6FFB133B36}" dt="2023-06-06T11:36:26.584" v="153"/>
        <pc:sldMkLst>
          <pc:docMk/>
          <pc:sldMk cId="3904143644" sldId="276"/>
        </pc:sldMkLst>
      </pc:sldChg>
      <pc:sldChg chg="modSp add del">
        <pc:chgData name="Ding He" userId="e5e8fd6b-4c6a-4826-ad07-16f3a79f7591" providerId="ADAL" clId="{DFEE8F76-FFBB-F447-9E63-0D6FFB133B36}" dt="2023-06-01T09:15:56.169" v="96"/>
        <pc:sldMkLst>
          <pc:docMk/>
          <pc:sldMk cId="587461401" sldId="387"/>
        </pc:sldMkLst>
        <pc:spChg chg="mod">
          <ac:chgData name="Ding He" userId="e5e8fd6b-4c6a-4826-ad07-16f3a79f7591" providerId="ADAL" clId="{DFEE8F76-FFBB-F447-9E63-0D6FFB133B36}" dt="2023-06-01T09:12:39.435" v="7"/>
          <ac:spMkLst>
            <pc:docMk/>
            <pc:sldMk cId="587461401" sldId="387"/>
            <ac:spMk id="2" creationId="{A09BF82A-CFA3-3607-E97F-28765012049E}"/>
          </ac:spMkLst>
        </pc:spChg>
        <pc:spChg chg="mod">
          <ac:chgData name="Ding He" userId="e5e8fd6b-4c6a-4826-ad07-16f3a79f7591" providerId="ADAL" clId="{DFEE8F76-FFBB-F447-9E63-0D6FFB133B36}" dt="2023-06-01T09:12:39.435" v="7"/>
          <ac:spMkLst>
            <pc:docMk/>
            <pc:sldMk cId="587461401" sldId="387"/>
            <ac:spMk id="3" creationId="{F8170ABB-D572-060F-7FCC-F7C21AEB1A56}"/>
          </ac:spMkLst>
        </pc:spChg>
        <pc:picChg chg="mod">
          <ac:chgData name="Ding He" userId="e5e8fd6b-4c6a-4826-ad07-16f3a79f7591" providerId="ADAL" clId="{DFEE8F76-FFBB-F447-9E63-0D6FFB133B36}" dt="2023-06-01T09:12:39.435" v="7"/>
          <ac:picMkLst>
            <pc:docMk/>
            <pc:sldMk cId="587461401" sldId="387"/>
            <ac:picMk id="7" creationId="{D2DE164E-9AFC-BBD8-4EF8-D99FAAFAAE67}"/>
          </ac:picMkLst>
        </pc:picChg>
      </pc:sldChg>
      <pc:sldChg chg="modSp add del mod">
        <pc:chgData name="Ding He" userId="e5e8fd6b-4c6a-4826-ad07-16f3a79f7591" providerId="ADAL" clId="{DFEE8F76-FFBB-F447-9E63-0D6FFB133B36}" dt="2023-06-01T09:15:56.169" v="96"/>
        <pc:sldMkLst>
          <pc:docMk/>
          <pc:sldMk cId="2684252844" sldId="389"/>
        </pc:sldMkLst>
        <pc:spChg chg="mod">
          <ac:chgData name="Ding He" userId="e5e8fd6b-4c6a-4826-ad07-16f3a79f7591" providerId="ADAL" clId="{DFEE8F76-FFBB-F447-9E63-0D6FFB133B36}" dt="2023-06-01T09:12:39.435" v="7"/>
          <ac:spMkLst>
            <pc:docMk/>
            <pc:sldMk cId="2684252844" sldId="389"/>
            <ac:spMk id="2" creationId="{A09BF82A-CFA3-3607-E97F-28765012049E}"/>
          </ac:spMkLst>
        </pc:spChg>
        <pc:spChg chg="mod">
          <ac:chgData name="Ding He" userId="e5e8fd6b-4c6a-4826-ad07-16f3a79f7591" providerId="ADAL" clId="{DFEE8F76-FFBB-F447-9E63-0D6FFB133B36}" dt="2023-06-01T09:15:56.119" v="95"/>
          <ac:spMkLst>
            <pc:docMk/>
            <pc:sldMk cId="2684252844" sldId="389"/>
            <ac:spMk id="3" creationId="{9FD94848-E8AC-0323-BF86-B4B893D77F0C}"/>
          </ac:spMkLst>
        </pc:spChg>
      </pc:sldChg>
      <pc:sldChg chg="modSp add del mod">
        <pc:chgData name="Ding He" userId="e5e8fd6b-4c6a-4826-ad07-16f3a79f7591" providerId="ADAL" clId="{DFEE8F76-FFBB-F447-9E63-0D6FFB133B36}" dt="2023-06-01T09:15:56.169" v="96"/>
        <pc:sldMkLst>
          <pc:docMk/>
          <pc:sldMk cId="1627267865" sldId="399"/>
        </pc:sldMkLst>
        <pc:spChg chg="mod">
          <ac:chgData name="Ding He" userId="e5e8fd6b-4c6a-4826-ad07-16f3a79f7591" providerId="ADAL" clId="{DFEE8F76-FFBB-F447-9E63-0D6FFB133B36}" dt="2023-06-01T09:12:39.435" v="7"/>
          <ac:spMkLst>
            <pc:docMk/>
            <pc:sldMk cId="1627267865" sldId="399"/>
            <ac:spMk id="2" creationId="{A09BF82A-CFA3-3607-E97F-28765012049E}"/>
          </ac:spMkLst>
        </pc:spChg>
        <pc:spChg chg="mod">
          <ac:chgData name="Ding He" userId="e5e8fd6b-4c6a-4826-ad07-16f3a79f7591" providerId="ADAL" clId="{DFEE8F76-FFBB-F447-9E63-0D6FFB133B36}" dt="2023-06-01T09:15:56.119" v="95"/>
          <ac:spMkLst>
            <pc:docMk/>
            <pc:sldMk cId="1627267865" sldId="399"/>
            <ac:spMk id="10" creationId="{1698E75A-557E-83B7-CE78-3699536C66A5}"/>
          </ac:spMkLst>
        </pc:spChg>
        <pc:spChg chg="mod">
          <ac:chgData name="Ding He" userId="e5e8fd6b-4c6a-4826-ad07-16f3a79f7591" providerId="ADAL" clId="{DFEE8F76-FFBB-F447-9E63-0D6FFB133B36}" dt="2023-06-01T09:12:39.435" v="7"/>
          <ac:spMkLst>
            <pc:docMk/>
            <pc:sldMk cId="1627267865" sldId="399"/>
            <ac:spMk id="14" creationId="{06896B9A-78B8-06EC-3CFF-EC2642146796}"/>
          </ac:spMkLst>
        </pc:spChg>
        <pc:picChg chg="mod">
          <ac:chgData name="Ding He" userId="e5e8fd6b-4c6a-4826-ad07-16f3a79f7591" providerId="ADAL" clId="{DFEE8F76-FFBB-F447-9E63-0D6FFB133B36}" dt="2023-06-01T09:12:39.435" v="7"/>
          <ac:picMkLst>
            <pc:docMk/>
            <pc:sldMk cId="1627267865" sldId="399"/>
            <ac:picMk id="9" creationId="{B2374E31-3229-6924-0207-85DC09DB0CC5}"/>
          </ac:picMkLst>
        </pc:picChg>
        <pc:picChg chg="mod">
          <ac:chgData name="Ding He" userId="e5e8fd6b-4c6a-4826-ad07-16f3a79f7591" providerId="ADAL" clId="{DFEE8F76-FFBB-F447-9E63-0D6FFB133B36}" dt="2023-06-01T09:12:39.435" v="7"/>
          <ac:picMkLst>
            <pc:docMk/>
            <pc:sldMk cId="1627267865" sldId="399"/>
            <ac:picMk id="12" creationId="{9B1EEF73-CB14-1793-99A1-D943127CE87E}"/>
          </ac:picMkLst>
        </pc:picChg>
      </pc:sldChg>
      <pc:sldChg chg="modSp add del">
        <pc:chgData name="Ding He" userId="e5e8fd6b-4c6a-4826-ad07-16f3a79f7591" providerId="ADAL" clId="{DFEE8F76-FFBB-F447-9E63-0D6FFB133B36}" dt="2023-06-06T07:53:53.685" v="133" actId="2696"/>
        <pc:sldMkLst>
          <pc:docMk/>
          <pc:sldMk cId="1567266860" sldId="411"/>
        </pc:sldMkLst>
        <pc:spChg chg="mod">
          <ac:chgData name="Ding He" userId="e5e8fd6b-4c6a-4826-ad07-16f3a79f7591" providerId="ADAL" clId="{DFEE8F76-FFBB-F447-9E63-0D6FFB133B36}" dt="2023-06-01T09:12:39.435" v="7"/>
          <ac:spMkLst>
            <pc:docMk/>
            <pc:sldMk cId="1567266860" sldId="411"/>
            <ac:spMk id="2" creationId="{CC47B7C2-E1E5-914E-53AE-0AB294648E59}"/>
          </ac:spMkLst>
        </pc:spChg>
      </pc:sldChg>
      <pc:sldChg chg="addSp modSp add del mod">
        <pc:chgData name="Ding He" userId="e5e8fd6b-4c6a-4826-ad07-16f3a79f7591" providerId="ADAL" clId="{DFEE8F76-FFBB-F447-9E63-0D6FFB133B36}" dt="2023-06-15T06:43:27.628" v="231" actId="20577"/>
        <pc:sldMkLst>
          <pc:docMk/>
          <pc:sldMk cId="3364218465" sldId="412"/>
        </pc:sldMkLst>
        <pc:spChg chg="mod">
          <ac:chgData name="Ding He" userId="e5e8fd6b-4c6a-4826-ad07-16f3a79f7591" providerId="ADAL" clId="{DFEE8F76-FFBB-F447-9E63-0D6FFB133B36}" dt="2023-06-01T09:12:39.435" v="7"/>
          <ac:spMkLst>
            <pc:docMk/>
            <pc:sldMk cId="3364218465" sldId="412"/>
            <ac:spMk id="2" creationId="{F0B03C4A-047A-029F-A2EE-C0123172FF5A}"/>
          </ac:spMkLst>
        </pc:spChg>
        <pc:spChg chg="add mod">
          <ac:chgData name="Ding He" userId="e5e8fd6b-4c6a-4826-ad07-16f3a79f7591" providerId="ADAL" clId="{DFEE8F76-FFBB-F447-9E63-0D6FFB133B36}" dt="2023-06-15T06:43:27.628" v="231" actId="20577"/>
          <ac:spMkLst>
            <pc:docMk/>
            <pc:sldMk cId="3364218465" sldId="412"/>
            <ac:spMk id="3" creationId="{F6D6C902-04B6-CFAD-3A1F-B9E41267CC83}"/>
          </ac:spMkLst>
        </pc:spChg>
        <pc:picChg chg="mod">
          <ac:chgData name="Ding He" userId="e5e8fd6b-4c6a-4826-ad07-16f3a79f7591" providerId="ADAL" clId="{DFEE8F76-FFBB-F447-9E63-0D6FFB133B36}" dt="2023-06-01T09:12:39.435" v="7"/>
          <ac:picMkLst>
            <pc:docMk/>
            <pc:sldMk cId="3364218465" sldId="412"/>
            <ac:picMk id="4" creationId="{F52A6445-AF99-5C9E-FBED-7528DC7B2EC8}"/>
          </ac:picMkLst>
        </pc:picChg>
      </pc:sldChg>
      <pc:sldChg chg="modSp add del mod modNotes">
        <pc:chgData name="Ding He" userId="e5e8fd6b-4c6a-4826-ad07-16f3a79f7591" providerId="ADAL" clId="{DFEE8F76-FFBB-F447-9E63-0D6FFB133B36}" dt="2023-06-06T12:42:24.517" v="169" actId="20577"/>
        <pc:sldMkLst>
          <pc:docMk/>
          <pc:sldMk cId="1710231413" sldId="417"/>
        </pc:sldMkLst>
        <pc:spChg chg="mod">
          <ac:chgData name="Ding He" userId="e5e8fd6b-4c6a-4826-ad07-16f3a79f7591" providerId="ADAL" clId="{DFEE8F76-FFBB-F447-9E63-0D6FFB133B36}" dt="2023-06-06T12:42:24.517" v="169" actId="20577"/>
          <ac:spMkLst>
            <pc:docMk/>
            <pc:sldMk cId="1710231413" sldId="417"/>
            <ac:spMk id="3" creationId="{11026F5C-82ED-F099-881E-B2C43A724D76}"/>
          </ac:spMkLst>
        </pc:spChg>
      </pc:sldChg>
      <pc:sldChg chg="modSp add del mod">
        <pc:chgData name="Ding He" userId="e5e8fd6b-4c6a-4826-ad07-16f3a79f7591" providerId="ADAL" clId="{DFEE8F76-FFBB-F447-9E63-0D6FFB133B36}" dt="2023-06-01T09:38:13.875" v="119" actId="2696"/>
        <pc:sldMkLst>
          <pc:docMk/>
          <pc:sldMk cId="2886898596" sldId="424"/>
        </pc:sldMkLst>
        <pc:spChg chg="mod">
          <ac:chgData name="Ding He" userId="e5e8fd6b-4c6a-4826-ad07-16f3a79f7591" providerId="ADAL" clId="{DFEE8F76-FFBB-F447-9E63-0D6FFB133B36}" dt="2023-06-01T09:12:39.435" v="7"/>
          <ac:spMkLst>
            <pc:docMk/>
            <pc:sldMk cId="2886898596" sldId="424"/>
            <ac:spMk id="2" creationId="{CC47B7C2-E1E5-914E-53AE-0AB294648E59}"/>
          </ac:spMkLst>
        </pc:spChg>
        <pc:spChg chg="mod">
          <ac:chgData name="Ding He" userId="e5e8fd6b-4c6a-4826-ad07-16f3a79f7591" providerId="ADAL" clId="{DFEE8F76-FFBB-F447-9E63-0D6FFB133B36}" dt="2023-06-01T09:37:14.470" v="118" actId="20577"/>
          <ac:spMkLst>
            <pc:docMk/>
            <pc:sldMk cId="2886898596" sldId="424"/>
            <ac:spMk id="3" creationId="{AA604B3F-7188-E2F5-EFB2-419F57AC0DFA}"/>
          </ac:spMkLst>
        </pc:spChg>
      </pc:sldChg>
      <pc:sldChg chg="modSp add del mod">
        <pc:chgData name="Ding He" userId="e5e8fd6b-4c6a-4826-ad07-16f3a79f7591" providerId="ADAL" clId="{DFEE8F76-FFBB-F447-9E63-0D6FFB133B36}" dt="2023-06-06T12:00:50.395" v="154" actId="207"/>
        <pc:sldMkLst>
          <pc:docMk/>
          <pc:sldMk cId="994938712" sldId="426"/>
        </pc:sldMkLst>
        <pc:spChg chg="mod">
          <ac:chgData name="Ding He" userId="e5e8fd6b-4c6a-4826-ad07-16f3a79f7591" providerId="ADAL" clId="{DFEE8F76-FFBB-F447-9E63-0D6FFB133B36}" dt="2023-06-01T09:12:39.435" v="7"/>
          <ac:spMkLst>
            <pc:docMk/>
            <pc:sldMk cId="994938712" sldId="426"/>
            <ac:spMk id="2" creationId="{A09BF82A-CFA3-3607-E97F-28765012049E}"/>
          </ac:spMkLst>
        </pc:spChg>
        <pc:spChg chg="mod">
          <ac:chgData name="Ding He" userId="e5e8fd6b-4c6a-4826-ad07-16f3a79f7591" providerId="ADAL" clId="{DFEE8F76-FFBB-F447-9E63-0D6FFB133B36}" dt="2023-06-06T12:00:50.395" v="154" actId="207"/>
          <ac:spMkLst>
            <pc:docMk/>
            <pc:sldMk cId="994938712" sldId="426"/>
            <ac:spMk id="3" creationId="{1A2A4B23-88C5-F2F2-22A5-CC4A6B002846}"/>
          </ac:spMkLst>
        </pc:spChg>
        <pc:spChg chg="mod">
          <ac:chgData name="Ding He" userId="e5e8fd6b-4c6a-4826-ad07-16f3a79f7591" providerId="ADAL" clId="{DFEE8F76-FFBB-F447-9E63-0D6FFB133B36}" dt="2023-06-01T09:12:39.435" v="7"/>
          <ac:spMkLst>
            <pc:docMk/>
            <pc:sldMk cId="994938712" sldId="426"/>
            <ac:spMk id="5" creationId="{9B30CE1B-6F4C-CAFE-565B-95A26519B353}"/>
          </ac:spMkLst>
        </pc:spChg>
      </pc:sldChg>
      <pc:sldChg chg="modSp add del mod">
        <pc:chgData name="Ding He" userId="e5e8fd6b-4c6a-4826-ad07-16f3a79f7591" providerId="ADAL" clId="{DFEE8F76-FFBB-F447-9E63-0D6FFB133B36}" dt="2023-06-06T12:01:10.128" v="156" actId="207"/>
        <pc:sldMkLst>
          <pc:docMk/>
          <pc:sldMk cId="1582156755" sldId="427"/>
        </pc:sldMkLst>
        <pc:spChg chg="mod">
          <ac:chgData name="Ding He" userId="e5e8fd6b-4c6a-4826-ad07-16f3a79f7591" providerId="ADAL" clId="{DFEE8F76-FFBB-F447-9E63-0D6FFB133B36}" dt="2023-06-01T09:12:39.435" v="7"/>
          <ac:spMkLst>
            <pc:docMk/>
            <pc:sldMk cId="1582156755" sldId="427"/>
            <ac:spMk id="2" creationId="{A09BF82A-CFA3-3607-E97F-28765012049E}"/>
          </ac:spMkLst>
        </pc:spChg>
        <pc:spChg chg="mod">
          <ac:chgData name="Ding He" userId="e5e8fd6b-4c6a-4826-ad07-16f3a79f7591" providerId="ADAL" clId="{DFEE8F76-FFBB-F447-9E63-0D6FFB133B36}" dt="2023-06-06T12:01:10.128" v="156" actId="207"/>
          <ac:spMkLst>
            <pc:docMk/>
            <pc:sldMk cId="1582156755" sldId="427"/>
            <ac:spMk id="3" creationId="{1A2A4B23-88C5-F2F2-22A5-CC4A6B002846}"/>
          </ac:spMkLst>
        </pc:spChg>
        <pc:spChg chg="mod">
          <ac:chgData name="Ding He" userId="e5e8fd6b-4c6a-4826-ad07-16f3a79f7591" providerId="ADAL" clId="{DFEE8F76-FFBB-F447-9E63-0D6FFB133B36}" dt="2023-06-01T09:12:39.435" v="7"/>
          <ac:spMkLst>
            <pc:docMk/>
            <pc:sldMk cId="1582156755" sldId="427"/>
            <ac:spMk id="5" creationId="{9B30CE1B-6F4C-CAFE-565B-95A26519B353}"/>
          </ac:spMkLst>
        </pc:spChg>
      </pc:sldChg>
      <pc:sldChg chg="modSp add del mod">
        <pc:chgData name="Ding He" userId="e5e8fd6b-4c6a-4826-ad07-16f3a79f7591" providerId="ADAL" clId="{DFEE8F76-FFBB-F447-9E63-0D6FFB133B36}" dt="2023-06-06T12:01:25.567" v="158" actId="207"/>
        <pc:sldMkLst>
          <pc:docMk/>
          <pc:sldMk cId="3372323302" sldId="428"/>
        </pc:sldMkLst>
        <pc:spChg chg="mod">
          <ac:chgData name="Ding He" userId="e5e8fd6b-4c6a-4826-ad07-16f3a79f7591" providerId="ADAL" clId="{DFEE8F76-FFBB-F447-9E63-0D6FFB133B36}" dt="2023-06-01T09:12:39.435" v="7"/>
          <ac:spMkLst>
            <pc:docMk/>
            <pc:sldMk cId="3372323302" sldId="428"/>
            <ac:spMk id="2" creationId="{A09BF82A-CFA3-3607-E97F-28765012049E}"/>
          </ac:spMkLst>
        </pc:spChg>
        <pc:spChg chg="mod">
          <ac:chgData name="Ding He" userId="e5e8fd6b-4c6a-4826-ad07-16f3a79f7591" providerId="ADAL" clId="{DFEE8F76-FFBB-F447-9E63-0D6FFB133B36}" dt="2023-06-06T12:01:25.567" v="158" actId="207"/>
          <ac:spMkLst>
            <pc:docMk/>
            <pc:sldMk cId="3372323302" sldId="428"/>
            <ac:spMk id="3" creationId="{1A2A4B23-88C5-F2F2-22A5-CC4A6B002846}"/>
          </ac:spMkLst>
        </pc:spChg>
        <pc:spChg chg="mod">
          <ac:chgData name="Ding He" userId="e5e8fd6b-4c6a-4826-ad07-16f3a79f7591" providerId="ADAL" clId="{DFEE8F76-FFBB-F447-9E63-0D6FFB133B36}" dt="2023-06-01T09:12:39.435" v="7"/>
          <ac:spMkLst>
            <pc:docMk/>
            <pc:sldMk cId="3372323302" sldId="428"/>
            <ac:spMk id="5" creationId="{9B30CE1B-6F4C-CAFE-565B-95A26519B353}"/>
          </ac:spMkLst>
        </pc:spChg>
      </pc:sldChg>
      <pc:sldChg chg="modSp add del mod delCm">
        <pc:chgData name="Ding He" userId="e5e8fd6b-4c6a-4826-ad07-16f3a79f7591" providerId="ADAL" clId="{DFEE8F76-FFBB-F447-9E63-0D6FFB133B36}" dt="2023-06-06T12:36:44.437" v="165"/>
        <pc:sldMkLst>
          <pc:docMk/>
          <pc:sldMk cId="125621503" sldId="429"/>
        </pc:sldMkLst>
        <pc:spChg chg="mod">
          <ac:chgData name="Ding He" userId="e5e8fd6b-4c6a-4826-ad07-16f3a79f7591" providerId="ADAL" clId="{DFEE8F76-FFBB-F447-9E63-0D6FFB133B36}" dt="2023-06-01T09:12:39.435" v="7"/>
          <ac:spMkLst>
            <pc:docMk/>
            <pc:sldMk cId="125621503" sldId="429"/>
            <ac:spMk id="2" creationId="{A09BF82A-CFA3-3607-E97F-28765012049E}"/>
          </ac:spMkLst>
        </pc:spChg>
        <pc:spChg chg="mod">
          <ac:chgData name="Ding He" userId="e5e8fd6b-4c6a-4826-ad07-16f3a79f7591" providerId="ADAL" clId="{DFEE8F76-FFBB-F447-9E63-0D6FFB133B36}" dt="2023-06-06T12:01:00.962" v="155" actId="207"/>
          <ac:spMkLst>
            <pc:docMk/>
            <pc:sldMk cId="125621503" sldId="429"/>
            <ac:spMk id="3" creationId="{1A2A4B23-88C5-F2F2-22A5-CC4A6B002846}"/>
          </ac:spMkLst>
        </pc:spChg>
        <pc:spChg chg="mod">
          <ac:chgData name="Ding He" userId="e5e8fd6b-4c6a-4826-ad07-16f3a79f7591" providerId="ADAL" clId="{DFEE8F76-FFBB-F447-9E63-0D6FFB133B36}" dt="2023-06-01T09:12:39.435" v="7"/>
          <ac:spMkLst>
            <pc:docMk/>
            <pc:sldMk cId="125621503" sldId="429"/>
            <ac:spMk id="5" creationId="{9B30CE1B-6F4C-CAFE-565B-95A26519B353}"/>
          </ac:spMkLst>
        </pc:spChg>
        <pc:extLst>
          <p:ext xmlns:p="http://schemas.openxmlformats.org/presentationml/2006/main" uri="{D6D511B9-2390-475A-947B-AFAB55BFBCF1}">
            <pc226:cmChg xmlns:pc226="http://schemas.microsoft.com/office/powerpoint/2022/06/main/command" chg="del">
              <pc226:chgData name="Ding He" userId="e5e8fd6b-4c6a-4826-ad07-16f3a79f7591" providerId="ADAL" clId="{DFEE8F76-FFBB-F447-9E63-0D6FFB133B36}" dt="2023-06-06T12:36:44.437" v="165"/>
              <pc2:cmMkLst xmlns:pc2="http://schemas.microsoft.com/office/powerpoint/2019/9/main/command">
                <pc:docMk/>
                <pc:sldMk cId="125621503" sldId="429"/>
                <pc2:cmMk id="{12F830B5-08D2-8745-ABF5-F3090D01319A}"/>
              </pc2:cmMkLst>
            </pc226:cmChg>
          </p:ext>
        </pc:extLst>
      </pc:sldChg>
      <pc:sldChg chg="modSp add del mod">
        <pc:chgData name="Ding He" userId="e5e8fd6b-4c6a-4826-ad07-16f3a79f7591" providerId="ADAL" clId="{DFEE8F76-FFBB-F447-9E63-0D6FFB133B36}" dt="2023-06-06T12:01:31.956" v="159" actId="207"/>
        <pc:sldMkLst>
          <pc:docMk/>
          <pc:sldMk cId="1222477179" sldId="430"/>
        </pc:sldMkLst>
        <pc:spChg chg="mod">
          <ac:chgData name="Ding He" userId="e5e8fd6b-4c6a-4826-ad07-16f3a79f7591" providerId="ADAL" clId="{DFEE8F76-FFBB-F447-9E63-0D6FFB133B36}" dt="2023-06-01T09:12:39.435" v="7"/>
          <ac:spMkLst>
            <pc:docMk/>
            <pc:sldMk cId="1222477179" sldId="430"/>
            <ac:spMk id="2" creationId="{A09BF82A-CFA3-3607-E97F-28765012049E}"/>
          </ac:spMkLst>
        </pc:spChg>
        <pc:spChg chg="mod">
          <ac:chgData name="Ding He" userId="e5e8fd6b-4c6a-4826-ad07-16f3a79f7591" providerId="ADAL" clId="{DFEE8F76-FFBB-F447-9E63-0D6FFB133B36}" dt="2023-06-06T12:01:31.956" v="159" actId="207"/>
          <ac:spMkLst>
            <pc:docMk/>
            <pc:sldMk cId="1222477179" sldId="430"/>
            <ac:spMk id="3" creationId="{1A2A4B23-88C5-F2F2-22A5-CC4A6B002846}"/>
          </ac:spMkLst>
        </pc:spChg>
        <pc:spChg chg="mod">
          <ac:chgData name="Ding He" userId="e5e8fd6b-4c6a-4826-ad07-16f3a79f7591" providerId="ADAL" clId="{DFEE8F76-FFBB-F447-9E63-0D6FFB133B36}" dt="2023-06-01T09:12:39.435" v="7"/>
          <ac:spMkLst>
            <pc:docMk/>
            <pc:sldMk cId="1222477179" sldId="430"/>
            <ac:spMk id="5" creationId="{9B30CE1B-6F4C-CAFE-565B-95A26519B353}"/>
          </ac:spMkLst>
        </pc:spChg>
      </pc:sldChg>
      <pc:sldChg chg="modSp add del mod delCm">
        <pc:chgData name="Ding He" userId="e5e8fd6b-4c6a-4826-ad07-16f3a79f7591" providerId="ADAL" clId="{DFEE8F76-FFBB-F447-9E63-0D6FFB133B36}" dt="2023-06-06T12:36:52.901" v="166"/>
        <pc:sldMkLst>
          <pc:docMk/>
          <pc:sldMk cId="3864679039" sldId="431"/>
        </pc:sldMkLst>
        <pc:spChg chg="mod">
          <ac:chgData name="Ding He" userId="e5e8fd6b-4c6a-4826-ad07-16f3a79f7591" providerId="ADAL" clId="{DFEE8F76-FFBB-F447-9E63-0D6FFB133B36}" dt="2023-06-01T09:12:39.435" v="7"/>
          <ac:spMkLst>
            <pc:docMk/>
            <pc:sldMk cId="3864679039" sldId="431"/>
            <ac:spMk id="2" creationId="{A09BF82A-CFA3-3607-E97F-28765012049E}"/>
          </ac:spMkLst>
        </pc:spChg>
        <pc:spChg chg="mod">
          <ac:chgData name="Ding He" userId="e5e8fd6b-4c6a-4826-ad07-16f3a79f7591" providerId="ADAL" clId="{DFEE8F76-FFBB-F447-9E63-0D6FFB133B36}" dt="2023-06-06T12:01:38.905" v="160" actId="207"/>
          <ac:spMkLst>
            <pc:docMk/>
            <pc:sldMk cId="3864679039" sldId="431"/>
            <ac:spMk id="3" creationId="{1A2A4B23-88C5-F2F2-22A5-CC4A6B002846}"/>
          </ac:spMkLst>
        </pc:spChg>
        <pc:spChg chg="mod">
          <ac:chgData name="Ding He" userId="e5e8fd6b-4c6a-4826-ad07-16f3a79f7591" providerId="ADAL" clId="{DFEE8F76-FFBB-F447-9E63-0D6FFB133B36}" dt="2023-06-01T09:12:39.435" v="7"/>
          <ac:spMkLst>
            <pc:docMk/>
            <pc:sldMk cId="3864679039" sldId="431"/>
            <ac:spMk id="5" creationId="{9B30CE1B-6F4C-CAFE-565B-95A26519B353}"/>
          </ac:spMkLst>
        </pc:spChg>
        <pc:extLst>
          <p:ext xmlns:p="http://schemas.openxmlformats.org/presentationml/2006/main" uri="{D6D511B9-2390-475A-947B-AFAB55BFBCF1}">
            <pc226:cmChg xmlns:pc226="http://schemas.microsoft.com/office/powerpoint/2022/06/main/command" chg="del">
              <pc226:chgData name="Ding He" userId="e5e8fd6b-4c6a-4826-ad07-16f3a79f7591" providerId="ADAL" clId="{DFEE8F76-FFBB-F447-9E63-0D6FFB133B36}" dt="2023-06-06T12:36:52.901" v="166"/>
              <pc2:cmMkLst xmlns:pc2="http://schemas.microsoft.com/office/powerpoint/2019/9/main/command">
                <pc:docMk/>
                <pc:sldMk cId="3864679039" sldId="431"/>
                <pc2:cmMk id="{FFD36F15-0B23-B44B-9F2C-BFB7272FF339}"/>
              </pc2:cmMkLst>
            </pc226:cmChg>
          </p:ext>
        </pc:extLst>
      </pc:sldChg>
      <pc:sldChg chg="modSp add del mod">
        <pc:chgData name="Ding He" userId="e5e8fd6b-4c6a-4826-ad07-16f3a79f7591" providerId="ADAL" clId="{DFEE8F76-FFBB-F447-9E63-0D6FFB133B36}" dt="2023-06-06T12:01:46.369" v="161" actId="207"/>
        <pc:sldMkLst>
          <pc:docMk/>
          <pc:sldMk cId="2258224808" sldId="432"/>
        </pc:sldMkLst>
        <pc:spChg chg="mod">
          <ac:chgData name="Ding He" userId="e5e8fd6b-4c6a-4826-ad07-16f3a79f7591" providerId="ADAL" clId="{DFEE8F76-FFBB-F447-9E63-0D6FFB133B36}" dt="2023-06-01T09:12:39.435" v="7"/>
          <ac:spMkLst>
            <pc:docMk/>
            <pc:sldMk cId="2258224808" sldId="432"/>
            <ac:spMk id="2" creationId="{A09BF82A-CFA3-3607-E97F-28765012049E}"/>
          </ac:spMkLst>
        </pc:spChg>
        <pc:spChg chg="mod">
          <ac:chgData name="Ding He" userId="e5e8fd6b-4c6a-4826-ad07-16f3a79f7591" providerId="ADAL" clId="{DFEE8F76-FFBB-F447-9E63-0D6FFB133B36}" dt="2023-06-06T12:01:46.369" v="161" actId="207"/>
          <ac:spMkLst>
            <pc:docMk/>
            <pc:sldMk cId="2258224808" sldId="432"/>
            <ac:spMk id="3" creationId="{1A2A4B23-88C5-F2F2-22A5-CC4A6B002846}"/>
          </ac:spMkLst>
        </pc:spChg>
        <pc:spChg chg="mod">
          <ac:chgData name="Ding He" userId="e5e8fd6b-4c6a-4826-ad07-16f3a79f7591" providerId="ADAL" clId="{DFEE8F76-FFBB-F447-9E63-0D6FFB133B36}" dt="2023-06-01T09:12:39.435" v="7"/>
          <ac:spMkLst>
            <pc:docMk/>
            <pc:sldMk cId="2258224808" sldId="432"/>
            <ac:spMk id="5" creationId="{9B30CE1B-6F4C-CAFE-565B-95A26519B353}"/>
          </ac:spMkLst>
        </pc:spChg>
      </pc:sldChg>
      <pc:sldChg chg="modSp add del mod delCm">
        <pc:chgData name="Ding He" userId="e5e8fd6b-4c6a-4826-ad07-16f3a79f7591" providerId="ADAL" clId="{DFEE8F76-FFBB-F447-9E63-0D6FFB133B36}" dt="2023-06-06T12:37:00.860" v="167"/>
        <pc:sldMkLst>
          <pc:docMk/>
          <pc:sldMk cId="938430013" sldId="433"/>
        </pc:sldMkLst>
        <pc:spChg chg="mod">
          <ac:chgData name="Ding He" userId="e5e8fd6b-4c6a-4826-ad07-16f3a79f7591" providerId="ADAL" clId="{DFEE8F76-FFBB-F447-9E63-0D6FFB133B36}" dt="2023-06-01T09:12:39.435" v="7"/>
          <ac:spMkLst>
            <pc:docMk/>
            <pc:sldMk cId="938430013" sldId="433"/>
            <ac:spMk id="2" creationId="{A09BF82A-CFA3-3607-E97F-28765012049E}"/>
          </ac:spMkLst>
        </pc:spChg>
        <pc:spChg chg="mod">
          <ac:chgData name="Ding He" userId="e5e8fd6b-4c6a-4826-ad07-16f3a79f7591" providerId="ADAL" clId="{DFEE8F76-FFBB-F447-9E63-0D6FFB133B36}" dt="2023-06-06T12:01:51.758" v="162" actId="207"/>
          <ac:spMkLst>
            <pc:docMk/>
            <pc:sldMk cId="938430013" sldId="433"/>
            <ac:spMk id="3" creationId="{1A2A4B23-88C5-F2F2-22A5-CC4A6B002846}"/>
          </ac:spMkLst>
        </pc:spChg>
        <pc:spChg chg="mod">
          <ac:chgData name="Ding He" userId="e5e8fd6b-4c6a-4826-ad07-16f3a79f7591" providerId="ADAL" clId="{DFEE8F76-FFBB-F447-9E63-0D6FFB133B36}" dt="2023-06-01T09:12:39.435" v="7"/>
          <ac:spMkLst>
            <pc:docMk/>
            <pc:sldMk cId="938430013" sldId="433"/>
            <ac:spMk id="5" creationId="{9B30CE1B-6F4C-CAFE-565B-95A26519B353}"/>
          </ac:spMkLst>
        </pc:spChg>
        <pc:extLst>
          <p:ext xmlns:p="http://schemas.openxmlformats.org/presentationml/2006/main" uri="{D6D511B9-2390-475A-947B-AFAB55BFBCF1}">
            <pc226:cmChg xmlns:pc226="http://schemas.microsoft.com/office/powerpoint/2022/06/main/command" chg="del">
              <pc226:chgData name="Ding He" userId="e5e8fd6b-4c6a-4826-ad07-16f3a79f7591" providerId="ADAL" clId="{DFEE8F76-FFBB-F447-9E63-0D6FFB133B36}" dt="2023-06-06T12:37:00.860" v="167"/>
              <pc2:cmMkLst xmlns:pc2="http://schemas.microsoft.com/office/powerpoint/2019/9/main/command">
                <pc:docMk/>
                <pc:sldMk cId="938430013" sldId="433"/>
                <pc2:cmMk id="{F92BE35E-572D-4645-AE07-8EDBA7E63F4A}"/>
              </pc2:cmMkLst>
            </pc226:cmChg>
          </p:ext>
        </pc:extLst>
      </pc:sldChg>
      <pc:sldChg chg="addSp delSp modSp add del mod">
        <pc:chgData name="Ding He" userId="e5e8fd6b-4c6a-4826-ad07-16f3a79f7591" providerId="ADAL" clId="{DFEE8F76-FFBB-F447-9E63-0D6FFB133B36}" dt="2023-06-15T12:48:35.130" v="232" actId="2696"/>
        <pc:sldMkLst>
          <pc:docMk/>
          <pc:sldMk cId="2065955185" sldId="437"/>
        </pc:sldMkLst>
        <pc:spChg chg="del mod">
          <ac:chgData name="Ding He" userId="e5e8fd6b-4c6a-4826-ad07-16f3a79f7591" providerId="ADAL" clId="{DFEE8F76-FFBB-F447-9E63-0D6FFB133B36}" dt="2023-06-01T09:40:10.320" v="125" actId="478"/>
          <ac:spMkLst>
            <pc:docMk/>
            <pc:sldMk cId="2065955185" sldId="437"/>
            <ac:spMk id="2" creationId="{4819F593-2668-1B3E-683F-604D0BFD55C1}"/>
          </ac:spMkLst>
        </pc:spChg>
        <pc:spChg chg="add mod">
          <ac:chgData name="Ding He" userId="e5e8fd6b-4c6a-4826-ad07-16f3a79f7591" providerId="ADAL" clId="{DFEE8F76-FFBB-F447-9E63-0D6FFB133B36}" dt="2023-06-07T09:59:51.954" v="172" actId="1076"/>
          <ac:spMkLst>
            <pc:docMk/>
            <pc:sldMk cId="2065955185" sldId="437"/>
            <ac:spMk id="2" creationId="{655657BF-268E-34EE-F648-398E246545F5}"/>
          </ac:spMkLst>
        </pc:spChg>
        <pc:spChg chg="del mod">
          <ac:chgData name="Ding He" userId="e5e8fd6b-4c6a-4826-ad07-16f3a79f7591" providerId="ADAL" clId="{DFEE8F76-FFBB-F447-9E63-0D6FFB133B36}" dt="2023-06-01T09:39:56.711" v="120" actId="478"/>
          <ac:spMkLst>
            <pc:docMk/>
            <pc:sldMk cId="2065955185" sldId="437"/>
            <ac:spMk id="3" creationId="{20C49C55-C6FE-C8F5-EC8C-884811DDB473}"/>
          </ac:spMkLst>
        </pc:spChg>
        <pc:spChg chg="add del mod">
          <ac:chgData name="Ding He" userId="e5e8fd6b-4c6a-4826-ad07-16f3a79f7591" providerId="ADAL" clId="{DFEE8F76-FFBB-F447-9E63-0D6FFB133B36}" dt="2023-06-01T09:40:13.596" v="126" actId="478"/>
          <ac:spMkLst>
            <pc:docMk/>
            <pc:sldMk cId="2065955185" sldId="437"/>
            <ac:spMk id="6" creationId="{B8A39BD4-24C4-B95F-16B1-25CD61A46868}"/>
          </ac:spMkLst>
        </pc:spChg>
        <pc:picChg chg="add mod">
          <ac:chgData name="Ding He" userId="e5e8fd6b-4c6a-4826-ad07-16f3a79f7591" providerId="ADAL" clId="{DFEE8F76-FFBB-F447-9E63-0D6FFB133B36}" dt="2023-06-01T09:40:23.100" v="129" actId="1076"/>
          <ac:picMkLst>
            <pc:docMk/>
            <pc:sldMk cId="2065955185" sldId="437"/>
            <ac:picMk id="5" creationId="{FE0AD283-2258-ACF3-0224-BDF840999306}"/>
          </ac:picMkLst>
        </pc:picChg>
      </pc:sldChg>
      <pc:sldChg chg="modSp add del">
        <pc:chgData name="Ding He" userId="e5e8fd6b-4c6a-4826-ad07-16f3a79f7591" providerId="ADAL" clId="{DFEE8F76-FFBB-F447-9E63-0D6FFB133B36}" dt="2023-06-01T09:15:56.169" v="96"/>
        <pc:sldMkLst>
          <pc:docMk/>
          <pc:sldMk cId="220786803" sldId="450"/>
        </pc:sldMkLst>
        <pc:spChg chg="mod">
          <ac:chgData name="Ding He" userId="e5e8fd6b-4c6a-4826-ad07-16f3a79f7591" providerId="ADAL" clId="{DFEE8F76-FFBB-F447-9E63-0D6FFB133B36}" dt="2023-06-01T09:12:39.435" v="7"/>
          <ac:spMkLst>
            <pc:docMk/>
            <pc:sldMk cId="220786803" sldId="450"/>
            <ac:spMk id="2" creationId="{A09BF82A-CFA3-3607-E97F-28765012049E}"/>
          </ac:spMkLst>
        </pc:spChg>
        <pc:spChg chg="mod">
          <ac:chgData name="Ding He" userId="e5e8fd6b-4c6a-4826-ad07-16f3a79f7591" providerId="ADAL" clId="{DFEE8F76-FFBB-F447-9E63-0D6FFB133B36}" dt="2023-06-01T09:12:39.435" v="7"/>
          <ac:spMkLst>
            <pc:docMk/>
            <pc:sldMk cId="220786803" sldId="450"/>
            <ac:spMk id="3" creationId="{1A2A4B23-88C5-F2F2-22A5-CC4A6B002846}"/>
          </ac:spMkLst>
        </pc:spChg>
        <pc:spChg chg="mod">
          <ac:chgData name="Ding He" userId="e5e8fd6b-4c6a-4826-ad07-16f3a79f7591" providerId="ADAL" clId="{DFEE8F76-FFBB-F447-9E63-0D6FFB133B36}" dt="2023-06-01T09:12:39.435" v="7"/>
          <ac:spMkLst>
            <pc:docMk/>
            <pc:sldMk cId="220786803" sldId="450"/>
            <ac:spMk id="5" creationId="{9B30CE1B-6F4C-CAFE-565B-95A26519B353}"/>
          </ac:spMkLst>
        </pc:spChg>
      </pc:sldChg>
      <pc:sldChg chg="addSp modSp add del mod">
        <pc:chgData name="Ding He" userId="e5e8fd6b-4c6a-4826-ad07-16f3a79f7591" providerId="ADAL" clId="{DFEE8F76-FFBB-F447-9E63-0D6FFB133B36}" dt="2023-06-13T12:09:05.802" v="200" actId="1076"/>
        <pc:sldMkLst>
          <pc:docMk/>
          <pc:sldMk cId="1623053595" sldId="452"/>
        </pc:sldMkLst>
        <pc:spChg chg="mod">
          <ac:chgData name="Ding He" userId="e5e8fd6b-4c6a-4826-ad07-16f3a79f7591" providerId="ADAL" clId="{DFEE8F76-FFBB-F447-9E63-0D6FFB133B36}" dt="2023-06-01T09:12:39.435" v="7"/>
          <ac:spMkLst>
            <pc:docMk/>
            <pc:sldMk cId="1623053595" sldId="452"/>
            <ac:spMk id="2" creationId="{A09BF82A-CFA3-3607-E97F-28765012049E}"/>
          </ac:spMkLst>
        </pc:spChg>
        <pc:spChg chg="add mod">
          <ac:chgData name="Ding He" userId="e5e8fd6b-4c6a-4826-ad07-16f3a79f7591" providerId="ADAL" clId="{DFEE8F76-FFBB-F447-9E63-0D6FFB133B36}" dt="2023-06-13T12:09:05.802" v="200" actId="1076"/>
          <ac:spMkLst>
            <pc:docMk/>
            <pc:sldMk cId="1623053595" sldId="452"/>
            <ac:spMk id="3" creationId="{E2F2F66B-C791-8DE4-D120-D98805843547}"/>
          </ac:spMkLst>
        </pc:spChg>
        <pc:spChg chg="mod">
          <ac:chgData name="Ding He" userId="e5e8fd6b-4c6a-4826-ad07-16f3a79f7591" providerId="ADAL" clId="{DFEE8F76-FFBB-F447-9E63-0D6FFB133B36}" dt="2023-06-01T09:12:39.435" v="7"/>
          <ac:spMkLst>
            <pc:docMk/>
            <pc:sldMk cId="1623053595" sldId="452"/>
            <ac:spMk id="4" creationId="{9F0E9347-5DDA-2C0C-DE3F-E6193106B917}"/>
          </ac:spMkLst>
        </pc:spChg>
        <pc:spChg chg="mod">
          <ac:chgData name="Ding He" userId="e5e8fd6b-4c6a-4826-ad07-16f3a79f7591" providerId="ADAL" clId="{DFEE8F76-FFBB-F447-9E63-0D6FFB133B36}" dt="2023-06-01T09:12:39.435" v="7"/>
          <ac:spMkLst>
            <pc:docMk/>
            <pc:sldMk cId="1623053595" sldId="452"/>
            <ac:spMk id="5" creationId="{6BFABC1B-74B4-8C82-7FA2-D747FD6A4535}"/>
          </ac:spMkLst>
        </pc:spChg>
        <pc:spChg chg="mod">
          <ac:chgData name="Ding He" userId="e5e8fd6b-4c6a-4826-ad07-16f3a79f7591" providerId="ADAL" clId="{DFEE8F76-FFBB-F447-9E63-0D6FFB133B36}" dt="2023-06-01T09:12:39.435" v="7"/>
          <ac:spMkLst>
            <pc:docMk/>
            <pc:sldMk cId="1623053595" sldId="452"/>
            <ac:spMk id="6" creationId="{CC826120-A2DD-9053-8F9E-18EAF0800D5A}"/>
          </ac:spMkLst>
        </pc:spChg>
        <pc:spChg chg="mod">
          <ac:chgData name="Ding He" userId="e5e8fd6b-4c6a-4826-ad07-16f3a79f7591" providerId="ADAL" clId="{DFEE8F76-FFBB-F447-9E63-0D6FFB133B36}" dt="2023-06-01T09:12:39.435" v="7"/>
          <ac:spMkLst>
            <pc:docMk/>
            <pc:sldMk cId="1623053595" sldId="452"/>
            <ac:spMk id="12" creationId="{2E285326-3573-7872-96FF-7F5EF303D77D}"/>
          </ac:spMkLst>
        </pc:spChg>
        <pc:spChg chg="mod">
          <ac:chgData name="Ding He" userId="e5e8fd6b-4c6a-4826-ad07-16f3a79f7591" providerId="ADAL" clId="{DFEE8F76-FFBB-F447-9E63-0D6FFB133B36}" dt="2023-06-01T09:12:39.435" v="7"/>
          <ac:spMkLst>
            <pc:docMk/>
            <pc:sldMk cId="1623053595" sldId="452"/>
            <ac:spMk id="16" creationId="{E013C7A1-3AB8-C77F-281B-B6A173E207B5}"/>
          </ac:spMkLst>
        </pc:spChg>
        <pc:spChg chg="mod">
          <ac:chgData name="Ding He" userId="e5e8fd6b-4c6a-4826-ad07-16f3a79f7591" providerId="ADAL" clId="{DFEE8F76-FFBB-F447-9E63-0D6FFB133B36}" dt="2023-06-01T09:12:39.435" v="7"/>
          <ac:spMkLst>
            <pc:docMk/>
            <pc:sldMk cId="1623053595" sldId="452"/>
            <ac:spMk id="17" creationId="{42C86B40-21B8-C6BA-33D4-80C20F979939}"/>
          </ac:spMkLst>
        </pc:spChg>
        <pc:spChg chg="mod">
          <ac:chgData name="Ding He" userId="e5e8fd6b-4c6a-4826-ad07-16f3a79f7591" providerId="ADAL" clId="{DFEE8F76-FFBB-F447-9E63-0D6FFB133B36}" dt="2023-06-01T09:12:39.435" v="7"/>
          <ac:spMkLst>
            <pc:docMk/>
            <pc:sldMk cId="1623053595" sldId="452"/>
            <ac:spMk id="18" creationId="{876225ED-A1EB-0C44-1F97-FD4D1AF6ECB4}"/>
          </ac:spMkLst>
        </pc:spChg>
        <pc:spChg chg="mod">
          <ac:chgData name="Ding He" userId="e5e8fd6b-4c6a-4826-ad07-16f3a79f7591" providerId="ADAL" clId="{DFEE8F76-FFBB-F447-9E63-0D6FFB133B36}" dt="2023-06-01T09:12:39.435" v="7"/>
          <ac:spMkLst>
            <pc:docMk/>
            <pc:sldMk cId="1623053595" sldId="452"/>
            <ac:spMk id="19" creationId="{55FA292D-FC3B-DD9D-FB1F-910A5EF1049B}"/>
          </ac:spMkLst>
        </pc:spChg>
        <pc:spChg chg="mod">
          <ac:chgData name="Ding He" userId="e5e8fd6b-4c6a-4826-ad07-16f3a79f7591" providerId="ADAL" clId="{DFEE8F76-FFBB-F447-9E63-0D6FFB133B36}" dt="2023-06-01T09:12:39.435" v="7"/>
          <ac:spMkLst>
            <pc:docMk/>
            <pc:sldMk cId="1623053595" sldId="452"/>
            <ac:spMk id="20" creationId="{9BC6B48D-07EA-3C31-3D8C-9EDAAF0FC036}"/>
          </ac:spMkLst>
        </pc:spChg>
        <pc:spChg chg="mod">
          <ac:chgData name="Ding He" userId="e5e8fd6b-4c6a-4826-ad07-16f3a79f7591" providerId="ADAL" clId="{DFEE8F76-FFBB-F447-9E63-0D6FFB133B36}" dt="2023-06-01T09:12:39.435" v="7"/>
          <ac:spMkLst>
            <pc:docMk/>
            <pc:sldMk cId="1623053595" sldId="452"/>
            <ac:spMk id="21" creationId="{FB305340-C91C-2A14-647B-1AF6120E9AE1}"/>
          </ac:spMkLst>
        </pc:spChg>
        <pc:spChg chg="mod">
          <ac:chgData name="Ding He" userId="e5e8fd6b-4c6a-4826-ad07-16f3a79f7591" providerId="ADAL" clId="{DFEE8F76-FFBB-F447-9E63-0D6FFB133B36}" dt="2023-06-01T09:12:39.435" v="7"/>
          <ac:spMkLst>
            <pc:docMk/>
            <pc:sldMk cId="1623053595" sldId="452"/>
            <ac:spMk id="22" creationId="{46E2A36D-82AB-34F8-E999-D8D007C917CC}"/>
          </ac:spMkLst>
        </pc:spChg>
        <pc:spChg chg="mod">
          <ac:chgData name="Ding He" userId="e5e8fd6b-4c6a-4826-ad07-16f3a79f7591" providerId="ADAL" clId="{DFEE8F76-FFBB-F447-9E63-0D6FFB133B36}" dt="2023-06-01T09:12:39.435" v="7"/>
          <ac:spMkLst>
            <pc:docMk/>
            <pc:sldMk cId="1623053595" sldId="452"/>
            <ac:spMk id="26" creationId="{9A13EB60-8732-55D9-9D21-8E1F868AE28E}"/>
          </ac:spMkLst>
        </pc:spChg>
        <pc:spChg chg="mod">
          <ac:chgData name="Ding He" userId="e5e8fd6b-4c6a-4826-ad07-16f3a79f7591" providerId="ADAL" clId="{DFEE8F76-FFBB-F447-9E63-0D6FFB133B36}" dt="2023-06-01T09:12:39.435" v="7"/>
          <ac:spMkLst>
            <pc:docMk/>
            <pc:sldMk cId="1623053595" sldId="452"/>
            <ac:spMk id="27" creationId="{75418807-21A5-E50A-40BE-DB7E506E8C55}"/>
          </ac:spMkLst>
        </pc:spChg>
        <pc:spChg chg="mod">
          <ac:chgData name="Ding He" userId="e5e8fd6b-4c6a-4826-ad07-16f3a79f7591" providerId="ADAL" clId="{DFEE8F76-FFBB-F447-9E63-0D6FFB133B36}" dt="2023-06-01T09:12:39.435" v="7"/>
          <ac:spMkLst>
            <pc:docMk/>
            <pc:sldMk cId="1623053595" sldId="452"/>
            <ac:spMk id="28" creationId="{056ECDC6-65AC-EFB8-7ABB-701CE49346EA}"/>
          </ac:spMkLst>
        </pc:spChg>
        <pc:spChg chg="mod">
          <ac:chgData name="Ding He" userId="e5e8fd6b-4c6a-4826-ad07-16f3a79f7591" providerId="ADAL" clId="{DFEE8F76-FFBB-F447-9E63-0D6FFB133B36}" dt="2023-06-01T09:12:39.435" v="7"/>
          <ac:spMkLst>
            <pc:docMk/>
            <pc:sldMk cId="1623053595" sldId="452"/>
            <ac:spMk id="29" creationId="{2A1501F3-661D-173C-0431-D75B4B087D5C}"/>
          </ac:spMkLst>
        </pc:spChg>
        <pc:spChg chg="mod">
          <ac:chgData name="Ding He" userId="e5e8fd6b-4c6a-4826-ad07-16f3a79f7591" providerId="ADAL" clId="{DFEE8F76-FFBB-F447-9E63-0D6FFB133B36}" dt="2023-06-01T09:12:39.435" v="7"/>
          <ac:spMkLst>
            <pc:docMk/>
            <pc:sldMk cId="1623053595" sldId="452"/>
            <ac:spMk id="30" creationId="{7EF2E6E8-A04A-998A-6354-2AB4BBE997C6}"/>
          </ac:spMkLst>
        </pc:spChg>
        <pc:spChg chg="mod">
          <ac:chgData name="Ding He" userId="e5e8fd6b-4c6a-4826-ad07-16f3a79f7591" providerId="ADAL" clId="{DFEE8F76-FFBB-F447-9E63-0D6FFB133B36}" dt="2023-06-01T09:12:39.435" v="7"/>
          <ac:spMkLst>
            <pc:docMk/>
            <pc:sldMk cId="1623053595" sldId="452"/>
            <ac:spMk id="31" creationId="{E91B82C2-8EB1-DAF7-09C2-AE1EB4A3ED85}"/>
          </ac:spMkLst>
        </pc:spChg>
        <pc:spChg chg="mod">
          <ac:chgData name="Ding He" userId="e5e8fd6b-4c6a-4826-ad07-16f3a79f7591" providerId="ADAL" clId="{DFEE8F76-FFBB-F447-9E63-0D6FFB133B36}" dt="2023-06-01T09:12:39.435" v="7"/>
          <ac:spMkLst>
            <pc:docMk/>
            <pc:sldMk cId="1623053595" sldId="452"/>
            <ac:spMk id="36" creationId="{D25A0645-B99F-8913-1FB3-DA7B906BD570}"/>
          </ac:spMkLst>
        </pc:spChg>
        <pc:spChg chg="mod">
          <ac:chgData name="Ding He" userId="e5e8fd6b-4c6a-4826-ad07-16f3a79f7591" providerId="ADAL" clId="{DFEE8F76-FFBB-F447-9E63-0D6FFB133B36}" dt="2023-06-01T09:12:39.435" v="7"/>
          <ac:spMkLst>
            <pc:docMk/>
            <pc:sldMk cId="1623053595" sldId="452"/>
            <ac:spMk id="37" creationId="{C01D43B7-0908-0166-DA52-BB39F5D72829}"/>
          </ac:spMkLst>
        </pc:spChg>
        <pc:picChg chg="mod">
          <ac:chgData name="Ding He" userId="e5e8fd6b-4c6a-4826-ad07-16f3a79f7591" providerId="ADAL" clId="{DFEE8F76-FFBB-F447-9E63-0D6FFB133B36}" dt="2023-06-01T09:12:39.435" v="7"/>
          <ac:picMkLst>
            <pc:docMk/>
            <pc:sldMk cId="1623053595" sldId="452"/>
            <ac:picMk id="7" creationId="{D2DE164E-9AFC-BBD8-4EF8-D99FAAFAAE67}"/>
          </ac:picMkLst>
        </pc:picChg>
        <pc:picChg chg="mod">
          <ac:chgData name="Ding He" userId="e5e8fd6b-4c6a-4826-ad07-16f3a79f7591" providerId="ADAL" clId="{DFEE8F76-FFBB-F447-9E63-0D6FFB133B36}" dt="2023-06-01T09:12:39.435" v="7"/>
          <ac:picMkLst>
            <pc:docMk/>
            <pc:sldMk cId="1623053595" sldId="452"/>
            <ac:picMk id="13" creationId="{9050F543-7092-58CE-D183-9151F2647EEB}"/>
          </ac:picMkLst>
        </pc:picChg>
        <pc:picChg chg="mod">
          <ac:chgData name="Ding He" userId="e5e8fd6b-4c6a-4826-ad07-16f3a79f7591" providerId="ADAL" clId="{DFEE8F76-FFBB-F447-9E63-0D6FFB133B36}" dt="2023-06-01T09:12:39.435" v="7"/>
          <ac:picMkLst>
            <pc:docMk/>
            <pc:sldMk cId="1623053595" sldId="452"/>
            <ac:picMk id="14" creationId="{CB90F089-0AC1-9AB8-F79F-A4591E72510F}"/>
          </ac:picMkLst>
        </pc:picChg>
        <pc:cxnChg chg="mod">
          <ac:chgData name="Ding He" userId="e5e8fd6b-4c6a-4826-ad07-16f3a79f7591" providerId="ADAL" clId="{DFEE8F76-FFBB-F447-9E63-0D6FFB133B36}" dt="2023-06-01T09:12:39.435" v="7"/>
          <ac:cxnSpMkLst>
            <pc:docMk/>
            <pc:sldMk cId="1623053595" sldId="452"/>
            <ac:cxnSpMk id="24" creationId="{33C0B67F-F8A3-6B67-0389-D562D02AA78F}"/>
          </ac:cxnSpMkLst>
        </pc:cxnChg>
        <pc:cxnChg chg="mod">
          <ac:chgData name="Ding He" userId="e5e8fd6b-4c6a-4826-ad07-16f3a79f7591" providerId="ADAL" clId="{DFEE8F76-FFBB-F447-9E63-0D6FFB133B36}" dt="2023-06-01T09:12:39.435" v="7"/>
          <ac:cxnSpMkLst>
            <pc:docMk/>
            <pc:sldMk cId="1623053595" sldId="452"/>
            <ac:cxnSpMk id="32" creationId="{B572D66E-5883-B42B-B685-34458A3D52AF}"/>
          </ac:cxnSpMkLst>
        </pc:cxnChg>
      </pc:sldChg>
      <pc:sldChg chg="modSp add del mod">
        <pc:chgData name="Ding He" userId="e5e8fd6b-4c6a-4826-ad07-16f3a79f7591" providerId="ADAL" clId="{DFEE8F76-FFBB-F447-9E63-0D6FFB133B36}" dt="2023-06-01T09:15:56.169" v="96"/>
        <pc:sldMkLst>
          <pc:docMk/>
          <pc:sldMk cId="3864002085" sldId="454"/>
        </pc:sldMkLst>
        <pc:spChg chg="mod">
          <ac:chgData name="Ding He" userId="e5e8fd6b-4c6a-4826-ad07-16f3a79f7591" providerId="ADAL" clId="{DFEE8F76-FFBB-F447-9E63-0D6FFB133B36}" dt="2023-06-01T09:12:39.435" v="7"/>
          <ac:spMkLst>
            <pc:docMk/>
            <pc:sldMk cId="3864002085" sldId="454"/>
            <ac:spMk id="2" creationId="{A09BF82A-CFA3-3607-E97F-28765012049E}"/>
          </ac:spMkLst>
        </pc:spChg>
        <pc:spChg chg="mod">
          <ac:chgData name="Ding He" userId="e5e8fd6b-4c6a-4826-ad07-16f3a79f7591" providerId="ADAL" clId="{DFEE8F76-FFBB-F447-9E63-0D6FFB133B36}" dt="2023-06-01T09:12:39.435" v="7"/>
          <ac:spMkLst>
            <pc:docMk/>
            <pc:sldMk cId="3864002085" sldId="454"/>
            <ac:spMk id="5" creationId="{EBC63D9F-4796-0607-B509-E41302FA991A}"/>
          </ac:spMkLst>
        </pc:spChg>
        <pc:spChg chg="mod">
          <ac:chgData name="Ding He" userId="e5e8fd6b-4c6a-4826-ad07-16f3a79f7591" providerId="ADAL" clId="{DFEE8F76-FFBB-F447-9E63-0D6FFB133B36}" dt="2023-06-01T09:15:56.119" v="95"/>
          <ac:spMkLst>
            <pc:docMk/>
            <pc:sldMk cId="3864002085" sldId="454"/>
            <ac:spMk id="10" creationId="{1698E75A-557E-83B7-CE78-3699536C66A5}"/>
          </ac:spMkLst>
        </pc:spChg>
        <pc:picChg chg="mod">
          <ac:chgData name="Ding He" userId="e5e8fd6b-4c6a-4826-ad07-16f3a79f7591" providerId="ADAL" clId="{DFEE8F76-FFBB-F447-9E63-0D6FFB133B36}" dt="2023-06-01T09:12:39.435" v="7"/>
          <ac:picMkLst>
            <pc:docMk/>
            <pc:sldMk cId="3864002085" sldId="454"/>
            <ac:picMk id="3" creationId="{72ED44FE-4078-F30B-53D0-7CD7DE0A74F6}"/>
          </ac:picMkLst>
        </pc:picChg>
      </pc:sldChg>
      <pc:sldChg chg="addSp delSp modSp add mod">
        <pc:chgData name="Ding He" userId="e5e8fd6b-4c6a-4826-ad07-16f3a79f7591" providerId="ADAL" clId="{DFEE8F76-FFBB-F447-9E63-0D6FFB133B36}" dt="2023-06-14T08:39:36.193" v="218" actId="1076"/>
        <pc:sldMkLst>
          <pc:docMk/>
          <pc:sldMk cId="515745351" sldId="455"/>
        </pc:sldMkLst>
        <pc:spChg chg="add del mod">
          <ac:chgData name="Ding He" userId="e5e8fd6b-4c6a-4826-ad07-16f3a79f7591" providerId="ADAL" clId="{DFEE8F76-FFBB-F447-9E63-0D6FFB133B36}" dt="2023-06-01T09:17:28.228" v="99" actId="478"/>
          <ac:spMkLst>
            <pc:docMk/>
            <pc:sldMk cId="515745351" sldId="455"/>
            <ac:spMk id="2" creationId="{A41E3FA8-9205-4B2C-CFA9-B57E762E40B4}"/>
          </ac:spMkLst>
        </pc:spChg>
        <pc:spChg chg="del">
          <ac:chgData name="Ding He" userId="e5e8fd6b-4c6a-4826-ad07-16f3a79f7591" providerId="ADAL" clId="{DFEE8F76-FFBB-F447-9E63-0D6FFB133B36}" dt="2023-06-01T09:17:25.292" v="98" actId="478"/>
          <ac:spMkLst>
            <pc:docMk/>
            <pc:sldMk cId="515745351" sldId="455"/>
            <ac:spMk id="3" creationId="{11026F5C-82ED-F099-881E-B2C43A724D76}"/>
          </ac:spMkLst>
        </pc:spChg>
        <pc:graphicFrameChg chg="add del mod">
          <ac:chgData name="Ding He" userId="e5e8fd6b-4c6a-4826-ad07-16f3a79f7591" providerId="ADAL" clId="{DFEE8F76-FFBB-F447-9E63-0D6FFB133B36}" dt="2023-06-14T08:37:56.588" v="201" actId="478"/>
          <ac:graphicFrameMkLst>
            <pc:docMk/>
            <pc:sldMk cId="515745351" sldId="455"/>
            <ac:graphicFrameMk id="4" creationId="{F5F02212-9192-5C58-CADD-480459E3377F}"/>
          </ac:graphicFrameMkLst>
        </pc:graphicFrameChg>
        <pc:picChg chg="add mod">
          <ac:chgData name="Ding He" userId="e5e8fd6b-4c6a-4826-ad07-16f3a79f7591" providerId="ADAL" clId="{DFEE8F76-FFBB-F447-9E63-0D6FFB133B36}" dt="2023-06-14T08:39:32.295" v="217" actId="1076"/>
          <ac:picMkLst>
            <pc:docMk/>
            <pc:sldMk cId="515745351" sldId="455"/>
            <ac:picMk id="3" creationId="{1FFE14B3-3C9E-CEA3-ACE5-2D8F27161221}"/>
          </ac:picMkLst>
        </pc:picChg>
        <pc:picChg chg="add mod modCrop">
          <ac:chgData name="Ding He" userId="e5e8fd6b-4c6a-4826-ad07-16f3a79f7591" providerId="ADAL" clId="{DFEE8F76-FFBB-F447-9E63-0D6FFB133B36}" dt="2023-06-14T08:39:36.193" v="218" actId="1076"/>
          <ac:picMkLst>
            <pc:docMk/>
            <pc:sldMk cId="515745351" sldId="455"/>
            <ac:picMk id="6" creationId="{82E5293C-A0C1-CD37-AF36-BCD3E352B2A8}"/>
          </ac:picMkLst>
        </pc:picChg>
      </pc:sldChg>
      <pc:sldMasterChg chg="modSp modSldLayout">
        <pc:chgData name="Ding He" userId="e5e8fd6b-4c6a-4826-ad07-16f3a79f7591" providerId="ADAL" clId="{DFEE8F76-FFBB-F447-9E63-0D6FFB133B36}" dt="2023-06-01T09:12:39.435" v="7"/>
        <pc:sldMasterMkLst>
          <pc:docMk/>
          <pc:sldMasterMk cId="2460954070" sldId="2147483660"/>
        </pc:sldMasterMkLst>
        <pc:spChg chg="mod">
          <ac:chgData name="Ding He" userId="e5e8fd6b-4c6a-4826-ad07-16f3a79f7591" providerId="ADAL" clId="{DFEE8F76-FFBB-F447-9E63-0D6FFB133B36}" dt="2023-06-01T09:12:39.435" v="7"/>
          <ac:spMkLst>
            <pc:docMk/>
            <pc:sldMasterMk cId="2460954070" sldId="2147483660"/>
            <ac:spMk id="2" creationId="{00000000-0000-0000-0000-000000000000}"/>
          </ac:spMkLst>
        </pc:spChg>
        <pc:spChg chg="mod">
          <ac:chgData name="Ding He" userId="e5e8fd6b-4c6a-4826-ad07-16f3a79f7591" providerId="ADAL" clId="{DFEE8F76-FFBB-F447-9E63-0D6FFB133B36}" dt="2023-06-01T09:12:39.435" v="7"/>
          <ac:spMkLst>
            <pc:docMk/>
            <pc:sldMasterMk cId="2460954070" sldId="2147483660"/>
            <ac:spMk id="3" creationId="{00000000-0000-0000-0000-000000000000}"/>
          </ac:spMkLst>
        </pc:spChg>
        <pc:spChg chg="mod">
          <ac:chgData name="Ding He" userId="e5e8fd6b-4c6a-4826-ad07-16f3a79f7591" providerId="ADAL" clId="{DFEE8F76-FFBB-F447-9E63-0D6FFB133B36}" dt="2023-06-01T09:12:39.435" v="7"/>
          <ac:spMkLst>
            <pc:docMk/>
            <pc:sldMasterMk cId="2460954070" sldId="2147483660"/>
            <ac:spMk id="4" creationId="{00000000-0000-0000-0000-000000000000}"/>
          </ac:spMkLst>
        </pc:spChg>
        <pc:spChg chg="mod">
          <ac:chgData name="Ding He" userId="e5e8fd6b-4c6a-4826-ad07-16f3a79f7591" providerId="ADAL" clId="{DFEE8F76-FFBB-F447-9E63-0D6FFB133B36}" dt="2023-06-01T09:12:39.435" v="7"/>
          <ac:spMkLst>
            <pc:docMk/>
            <pc:sldMasterMk cId="2460954070" sldId="2147483660"/>
            <ac:spMk id="5" creationId="{00000000-0000-0000-0000-000000000000}"/>
          </ac:spMkLst>
        </pc:spChg>
        <pc:spChg chg="mod">
          <ac:chgData name="Ding He" userId="e5e8fd6b-4c6a-4826-ad07-16f3a79f7591" providerId="ADAL" clId="{DFEE8F76-FFBB-F447-9E63-0D6FFB133B36}" dt="2023-06-01T09:12:39.435" v="7"/>
          <ac:spMkLst>
            <pc:docMk/>
            <pc:sldMasterMk cId="2460954070" sldId="2147483660"/>
            <ac:spMk id="6" creationId="{00000000-0000-0000-0000-000000000000}"/>
          </ac:spMkLst>
        </pc:spChg>
        <pc:sldLayoutChg chg="modSp">
          <pc:chgData name="Ding He" userId="e5e8fd6b-4c6a-4826-ad07-16f3a79f7591" providerId="ADAL" clId="{DFEE8F76-FFBB-F447-9E63-0D6FFB133B36}" dt="2023-06-01T09:12:39.435" v="7"/>
          <pc:sldLayoutMkLst>
            <pc:docMk/>
            <pc:sldMasterMk cId="2460954070" sldId="2147483660"/>
            <pc:sldLayoutMk cId="2385387890" sldId="2147483661"/>
          </pc:sldLayoutMkLst>
          <pc:spChg chg="mod">
            <ac:chgData name="Ding He" userId="e5e8fd6b-4c6a-4826-ad07-16f3a79f7591" providerId="ADAL" clId="{DFEE8F76-FFBB-F447-9E63-0D6FFB133B36}" dt="2023-06-01T09:12:39.435" v="7"/>
            <ac:spMkLst>
              <pc:docMk/>
              <pc:sldMasterMk cId="2460954070" sldId="2147483660"/>
              <pc:sldLayoutMk cId="2385387890" sldId="2147483661"/>
              <ac:spMk id="2" creationId="{00000000-0000-0000-0000-000000000000}"/>
            </ac:spMkLst>
          </pc:spChg>
          <pc:spChg chg="mod">
            <ac:chgData name="Ding He" userId="e5e8fd6b-4c6a-4826-ad07-16f3a79f7591" providerId="ADAL" clId="{DFEE8F76-FFBB-F447-9E63-0D6FFB133B36}" dt="2023-06-01T09:12:39.435" v="7"/>
            <ac:spMkLst>
              <pc:docMk/>
              <pc:sldMasterMk cId="2460954070" sldId="2147483660"/>
              <pc:sldLayoutMk cId="2385387890" sldId="2147483661"/>
              <ac:spMk id="3" creationId="{00000000-0000-0000-0000-000000000000}"/>
            </ac:spMkLst>
          </pc:spChg>
        </pc:sldLayoutChg>
        <pc:sldLayoutChg chg="modSp">
          <pc:chgData name="Ding He" userId="e5e8fd6b-4c6a-4826-ad07-16f3a79f7591" providerId="ADAL" clId="{DFEE8F76-FFBB-F447-9E63-0D6FFB133B36}" dt="2023-06-01T09:12:39.435" v="7"/>
          <pc:sldLayoutMkLst>
            <pc:docMk/>
            <pc:sldMasterMk cId="2460954070" sldId="2147483660"/>
            <pc:sldLayoutMk cId="2591524520" sldId="2147483663"/>
          </pc:sldLayoutMkLst>
          <pc:spChg chg="mod">
            <ac:chgData name="Ding He" userId="e5e8fd6b-4c6a-4826-ad07-16f3a79f7591" providerId="ADAL" clId="{DFEE8F76-FFBB-F447-9E63-0D6FFB133B36}" dt="2023-06-01T09:12:39.435" v="7"/>
            <ac:spMkLst>
              <pc:docMk/>
              <pc:sldMasterMk cId="2460954070" sldId="2147483660"/>
              <pc:sldLayoutMk cId="2591524520" sldId="2147483663"/>
              <ac:spMk id="2" creationId="{00000000-0000-0000-0000-000000000000}"/>
            </ac:spMkLst>
          </pc:spChg>
          <pc:spChg chg="mod">
            <ac:chgData name="Ding He" userId="e5e8fd6b-4c6a-4826-ad07-16f3a79f7591" providerId="ADAL" clId="{DFEE8F76-FFBB-F447-9E63-0D6FFB133B36}" dt="2023-06-01T09:12:39.435" v="7"/>
            <ac:spMkLst>
              <pc:docMk/>
              <pc:sldMasterMk cId="2460954070" sldId="2147483660"/>
              <pc:sldLayoutMk cId="2591524520" sldId="2147483663"/>
              <ac:spMk id="3" creationId="{00000000-0000-0000-0000-000000000000}"/>
            </ac:spMkLst>
          </pc:spChg>
        </pc:sldLayoutChg>
        <pc:sldLayoutChg chg="modSp">
          <pc:chgData name="Ding He" userId="e5e8fd6b-4c6a-4826-ad07-16f3a79f7591" providerId="ADAL" clId="{DFEE8F76-FFBB-F447-9E63-0D6FFB133B36}" dt="2023-06-01T09:12:39.435" v="7"/>
          <pc:sldLayoutMkLst>
            <pc:docMk/>
            <pc:sldMasterMk cId="2460954070" sldId="2147483660"/>
            <pc:sldLayoutMk cId="1203092039" sldId="2147483664"/>
          </pc:sldLayoutMkLst>
          <pc:spChg chg="mod">
            <ac:chgData name="Ding He" userId="e5e8fd6b-4c6a-4826-ad07-16f3a79f7591" providerId="ADAL" clId="{DFEE8F76-FFBB-F447-9E63-0D6FFB133B36}" dt="2023-06-01T09:12:39.435" v="7"/>
            <ac:spMkLst>
              <pc:docMk/>
              <pc:sldMasterMk cId="2460954070" sldId="2147483660"/>
              <pc:sldLayoutMk cId="1203092039" sldId="2147483664"/>
              <ac:spMk id="3" creationId="{00000000-0000-0000-0000-000000000000}"/>
            </ac:spMkLst>
          </pc:spChg>
          <pc:spChg chg="mod">
            <ac:chgData name="Ding He" userId="e5e8fd6b-4c6a-4826-ad07-16f3a79f7591" providerId="ADAL" clId="{DFEE8F76-FFBB-F447-9E63-0D6FFB133B36}" dt="2023-06-01T09:12:39.435" v="7"/>
            <ac:spMkLst>
              <pc:docMk/>
              <pc:sldMasterMk cId="2460954070" sldId="2147483660"/>
              <pc:sldLayoutMk cId="1203092039" sldId="2147483664"/>
              <ac:spMk id="4" creationId="{00000000-0000-0000-0000-000000000000}"/>
            </ac:spMkLst>
          </pc:spChg>
        </pc:sldLayoutChg>
        <pc:sldLayoutChg chg="modSp">
          <pc:chgData name="Ding He" userId="e5e8fd6b-4c6a-4826-ad07-16f3a79f7591" providerId="ADAL" clId="{DFEE8F76-FFBB-F447-9E63-0D6FFB133B36}" dt="2023-06-01T09:12:39.435" v="7"/>
          <pc:sldLayoutMkLst>
            <pc:docMk/>
            <pc:sldMasterMk cId="2460954070" sldId="2147483660"/>
            <pc:sldLayoutMk cId="3733172339" sldId="2147483665"/>
          </pc:sldLayoutMkLst>
          <pc:spChg chg="mod">
            <ac:chgData name="Ding He" userId="e5e8fd6b-4c6a-4826-ad07-16f3a79f7591" providerId="ADAL" clId="{DFEE8F76-FFBB-F447-9E63-0D6FFB133B36}" dt="2023-06-01T09:12:39.435" v="7"/>
            <ac:spMkLst>
              <pc:docMk/>
              <pc:sldMasterMk cId="2460954070" sldId="2147483660"/>
              <pc:sldLayoutMk cId="3733172339" sldId="2147483665"/>
              <ac:spMk id="2" creationId="{00000000-0000-0000-0000-000000000000}"/>
            </ac:spMkLst>
          </pc:spChg>
          <pc:spChg chg="mod">
            <ac:chgData name="Ding He" userId="e5e8fd6b-4c6a-4826-ad07-16f3a79f7591" providerId="ADAL" clId="{DFEE8F76-FFBB-F447-9E63-0D6FFB133B36}" dt="2023-06-01T09:12:39.435" v="7"/>
            <ac:spMkLst>
              <pc:docMk/>
              <pc:sldMasterMk cId="2460954070" sldId="2147483660"/>
              <pc:sldLayoutMk cId="3733172339" sldId="2147483665"/>
              <ac:spMk id="3" creationId="{00000000-0000-0000-0000-000000000000}"/>
            </ac:spMkLst>
          </pc:spChg>
          <pc:spChg chg="mod">
            <ac:chgData name="Ding He" userId="e5e8fd6b-4c6a-4826-ad07-16f3a79f7591" providerId="ADAL" clId="{DFEE8F76-FFBB-F447-9E63-0D6FFB133B36}" dt="2023-06-01T09:12:39.435" v="7"/>
            <ac:spMkLst>
              <pc:docMk/>
              <pc:sldMasterMk cId="2460954070" sldId="2147483660"/>
              <pc:sldLayoutMk cId="3733172339" sldId="2147483665"/>
              <ac:spMk id="4" creationId="{00000000-0000-0000-0000-000000000000}"/>
            </ac:spMkLst>
          </pc:spChg>
          <pc:spChg chg="mod">
            <ac:chgData name="Ding He" userId="e5e8fd6b-4c6a-4826-ad07-16f3a79f7591" providerId="ADAL" clId="{DFEE8F76-FFBB-F447-9E63-0D6FFB133B36}" dt="2023-06-01T09:12:39.435" v="7"/>
            <ac:spMkLst>
              <pc:docMk/>
              <pc:sldMasterMk cId="2460954070" sldId="2147483660"/>
              <pc:sldLayoutMk cId="3733172339" sldId="2147483665"/>
              <ac:spMk id="5" creationId="{00000000-0000-0000-0000-000000000000}"/>
            </ac:spMkLst>
          </pc:spChg>
          <pc:spChg chg="mod">
            <ac:chgData name="Ding He" userId="e5e8fd6b-4c6a-4826-ad07-16f3a79f7591" providerId="ADAL" clId="{DFEE8F76-FFBB-F447-9E63-0D6FFB133B36}" dt="2023-06-01T09:12:39.435" v="7"/>
            <ac:spMkLst>
              <pc:docMk/>
              <pc:sldMasterMk cId="2460954070" sldId="2147483660"/>
              <pc:sldLayoutMk cId="3733172339" sldId="2147483665"/>
              <ac:spMk id="6" creationId="{00000000-0000-0000-0000-000000000000}"/>
            </ac:spMkLst>
          </pc:spChg>
        </pc:sldLayoutChg>
        <pc:sldLayoutChg chg="modSp">
          <pc:chgData name="Ding He" userId="e5e8fd6b-4c6a-4826-ad07-16f3a79f7591" providerId="ADAL" clId="{DFEE8F76-FFBB-F447-9E63-0D6FFB133B36}" dt="2023-06-01T09:12:39.435" v="7"/>
          <pc:sldLayoutMkLst>
            <pc:docMk/>
            <pc:sldMasterMk cId="2460954070" sldId="2147483660"/>
            <pc:sldLayoutMk cId="3171841454" sldId="2147483668"/>
          </pc:sldLayoutMkLst>
          <pc:spChg chg="mod">
            <ac:chgData name="Ding He" userId="e5e8fd6b-4c6a-4826-ad07-16f3a79f7591" providerId="ADAL" clId="{DFEE8F76-FFBB-F447-9E63-0D6FFB133B36}" dt="2023-06-01T09:12:39.435" v="7"/>
            <ac:spMkLst>
              <pc:docMk/>
              <pc:sldMasterMk cId="2460954070" sldId="2147483660"/>
              <pc:sldLayoutMk cId="3171841454" sldId="2147483668"/>
              <ac:spMk id="2" creationId="{00000000-0000-0000-0000-000000000000}"/>
            </ac:spMkLst>
          </pc:spChg>
          <pc:spChg chg="mod">
            <ac:chgData name="Ding He" userId="e5e8fd6b-4c6a-4826-ad07-16f3a79f7591" providerId="ADAL" clId="{DFEE8F76-FFBB-F447-9E63-0D6FFB133B36}" dt="2023-06-01T09:12:39.435" v="7"/>
            <ac:spMkLst>
              <pc:docMk/>
              <pc:sldMasterMk cId="2460954070" sldId="2147483660"/>
              <pc:sldLayoutMk cId="3171841454" sldId="2147483668"/>
              <ac:spMk id="3" creationId="{00000000-0000-0000-0000-000000000000}"/>
            </ac:spMkLst>
          </pc:spChg>
          <pc:spChg chg="mod">
            <ac:chgData name="Ding He" userId="e5e8fd6b-4c6a-4826-ad07-16f3a79f7591" providerId="ADAL" clId="{DFEE8F76-FFBB-F447-9E63-0D6FFB133B36}" dt="2023-06-01T09:12:39.435" v="7"/>
            <ac:spMkLst>
              <pc:docMk/>
              <pc:sldMasterMk cId="2460954070" sldId="2147483660"/>
              <pc:sldLayoutMk cId="3171841454" sldId="2147483668"/>
              <ac:spMk id="4" creationId="{00000000-0000-0000-0000-000000000000}"/>
            </ac:spMkLst>
          </pc:spChg>
        </pc:sldLayoutChg>
        <pc:sldLayoutChg chg="modSp">
          <pc:chgData name="Ding He" userId="e5e8fd6b-4c6a-4826-ad07-16f3a79f7591" providerId="ADAL" clId="{DFEE8F76-FFBB-F447-9E63-0D6FFB133B36}" dt="2023-06-01T09:12:39.435" v="7"/>
          <pc:sldLayoutMkLst>
            <pc:docMk/>
            <pc:sldMasterMk cId="2460954070" sldId="2147483660"/>
            <pc:sldLayoutMk cId="1718958274" sldId="2147483669"/>
          </pc:sldLayoutMkLst>
          <pc:spChg chg="mod">
            <ac:chgData name="Ding He" userId="e5e8fd6b-4c6a-4826-ad07-16f3a79f7591" providerId="ADAL" clId="{DFEE8F76-FFBB-F447-9E63-0D6FFB133B36}" dt="2023-06-01T09:12:39.435" v="7"/>
            <ac:spMkLst>
              <pc:docMk/>
              <pc:sldMasterMk cId="2460954070" sldId="2147483660"/>
              <pc:sldLayoutMk cId="1718958274" sldId="2147483669"/>
              <ac:spMk id="2" creationId="{00000000-0000-0000-0000-000000000000}"/>
            </ac:spMkLst>
          </pc:spChg>
          <pc:spChg chg="mod">
            <ac:chgData name="Ding He" userId="e5e8fd6b-4c6a-4826-ad07-16f3a79f7591" providerId="ADAL" clId="{DFEE8F76-FFBB-F447-9E63-0D6FFB133B36}" dt="2023-06-01T09:12:39.435" v="7"/>
            <ac:spMkLst>
              <pc:docMk/>
              <pc:sldMasterMk cId="2460954070" sldId="2147483660"/>
              <pc:sldLayoutMk cId="1718958274" sldId="2147483669"/>
              <ac:spMk id="3" creationId="{00000000-0000-0000-0000-000000000000}"/>
            </ac:spMkLst>
          </pc:spChg>
          <pc:spChg chg="mod">
            <ac:chgData name="Ding He" userId="e5e8fd6b-4c6a-4826-ad07-16f3a79f7591" providerId="ADAL" clId="{DFEE8F76-FFBB-F447-9E63-0D6FFB133B36}" dt="2023-06-01T09:12:39.435" v="7"/>
            <ac:spMkLst>
              <pc:docMk/>
              <pc:sldMasterMk cId="2460954070" sldId="2147483660"/>
              <pc:sldLayoutMk cId="1718958274" sldId="2147483669"/>
              <ac:spMk id="4" creationId="{00000000-0000-0000-0000-000000000000}"/>
            </ac:spMkLst>
          </pc:spChg>
        </pc:sldLayoutChg>
        <pc:sldLayoutChg chg="modSp">
          <pc:chgData name="Ding He" userId="e5e8fd6b-4c6a-4826-ad07-16f3a79f7591" providerId="ADAL" clId="{DFEE8F76-FFBB-F447-9E63-0D6FFB133B36}" dt="2023-06-01T09:12:39.435" v="7"/>
          <pc:sldLayoutMkLst>
            <pc:docMk/>
            <pc:sldMasterMk cId="2460954070" sldId="2147483660"/>
            <pc:sldLayoutMk cId="3479445657" sldId="2147483671"/>
          </pc:sldLayoutMkLst>
          <pc:spChg chg="mod">
            <ac:chgData name="Ding He" userId="e5e8fd6b-4c6a-4826-ad07-16f3a79f7591" providerId="ADAL" clId="{DFEE8F76-FFBB-F447-9E63-0D6FFB133B36}" dt="2023-06-01T09:12:39.435" v="7"/>
            <ac:spMkLst>
              <pc:docMk/>
              <pc:sldMasterMk cId="2460954070" sldId="2147483660"/>
              <pc:sldLayoutMk cId="3479445657" sldId="2147483671"/>
              <ac:spMk id="2" creationId="{00000000-0000-0000-0000-000000000000}"/>
            </ac:spMkLst>
          </pc:spChg>
          <pc:spChg chg="mod">
            <ac:chgData name="Ding He" userId="e5e8fd6b-4c6a-4826-ad07-16f3a79f7591" providerId="ADAL" clId="{DFEE8F76-FFBB-F447-9E63-0D6FFB133B36}" dt="2023-06-01T09:12:39.435" v="7"/>
            <ac:spMkLst>
              <pc:docMk/>
              <pc:sldMasterMk cId="2460954070" sldId="2147483660"/>
              <pc:sldLayoutMk cId="3479445657" sldId="2147483671"/>
              <ac:spMk id="3" creationId="{00000000-0000-0000-0000-000000000000}"/>
            </ac:spMkLst>
          </pc:spChg>
        </pc:sldLayoutChg>
      </pc:sldMasterChg>
      <pc:sldMasterChg chg="delSldLayout">
        <pc:chgData name="Ding He" userId="e5e8fd6b-4c6a-4826-ad07-16f3a79f7591" providerId="ADAL" clId="{DFEE8F76-FFBB-F447-9E63-0D6FFB133B36}" dt="2023-06-06T11:36:12.212" v="150" actId="2696"/>
        <pc:sldMasterMkLst>
          <pc:docMk/>
          <pc:sldMasterMk cId="491856747" sldId="2147483690"/>
        </pc:sldMasterMkLst>
        <pc:sldLayoutChg chg="del">
          <pc:chgData name="Ding He" userId="e5e8fd6b-4c6a-4826-ad07-16f3a79f7591" providerId="ADAL" clId="{DFEE8F76-FFBB-F447-9E63-0D6FFB133B36}" dt="2023-06-06T11:36:12.178" v="143" actId="2696"/>
          <pc:sldLayoutMkLst>
            <pc:docMk/>
            <pc:sldMasterMk cId="491856747" sldId="2147483690"/>
            <pc:sldLayoutMk cId="91252700" sldId="2147483702"/>
          </pc:sldLayoutMkLst>
        </pc:sldLayoutChg>
        <pc:sldLayoutChg chg="del">
          <pc:chgData name="Ding He" userId="e5e8fd6b-4c6a-4826-ad07-16f3a79f7591" providerId="ADAL" clId="{DFEE8F76-FFBB-F447-9E63-0D6FFB133B36}" dt="2023-06-06T11:36:12.212" v="150" actId="2696"/>
          <pc:sldLayoutMkLst>
            <pc:docMk/>
            <pc:sldMasterMk cId="491856747" sldId="2147483690"/>
            <pc:sldLayoutMk cId="3915082163" sldId="2147483703"/>
          </pc:sldLayoutMkLst>
        </pc:sldLayoutChg>
      </pc:sldMasterChg>
    </pc:docChg>
  </pc:docChgLst>
  <pc:docChgLst>
    <pc:chgData name="Jitka Stilund Hansen" userId="S::jstha@dtu.dk::9287bafb-7c3b-43b7-9ddf-b8b3364f965f" providerId="AD" clId="Web-{4039CC76-EC43-113B-697E-6F1C5BEB9166}"/>
    <pc:docChg chg="modSld">
      <pc:chgData name="Jitka Stilund Hansen" userId="S::jstha@dtu.dk::9287bafb-7c3b-43b7-9ddf-b8b3364f965f" providerId="AD" clId="Web-{4039CC76-EC43-113B-697E-6F1C5BEB9166}" dt="2023-06-07T06:48:10.791" v="6" actId="20577"/>
      <pc:docMkLst>
        <pc:docMk/>
      </pc:docMkLst>
      <pc:sldChg chg="addSp delSp modSp">
        <pc:chgData name="Jitka Stilund Hansen" userId="S::jstha@dtu.dk::9287bafb-7c3b-43b7-9ddf-b8b3364f965f" providerId="AD" clId="Web-{4039CC76-EC43-113B-697E-6F1C5BEB9166}" dt="2023-06-07T06:48:10.791" v="6" actId="20577"/>
        <pc:sldMkLst>
          <pc:docMk/>
          <pc:sldMk cId="988445924" sldId="272"/>
        </pc:sldMkLst>
        <pc:spChg chg="mod">
          <ac:chgData name="Jitka Stilund Hansen" userId="S::jstha@dtu.dk::9287bafb-7c3b-43b7-9ddf-b8b3364f965f" providerId="AD" clId="Web-{4039CC76-EC43-113B-697E-6F1C5BEB9166}" dt="2023-06-07T06:48:10.791" v="6" actId="20577"/>
          <ac:spMkLst>
            <pc:docMk/>
            <pc:sldMk cId="988445924" sldId="272"/>
            <ac:spMk id="4" creationId="{00000000-0000-0000-0000-000000000000}"/>
          </ac:spMkLst>
        </pc:spChg>
        <pc:picChg chg="add del mod">
          <ac:chgData name="Jitka Stilund Hansen" userId="S::jstha@dtu.dk::9287bafb-7c3b-43b7-9ddf-b8b3364f965f" providerId="AD" clId="Web-{4039CC76-EC43-113B-697E-6F1C5BEB9166}" dt="2023-06-07T06:48:04.651" v="4"/>
          <ac:picMkLst>
            <pc:docMk/>
            <pc:sldMk cId="988445924" sldId="272"/>
            <ac:picMk id="2" creationId="{B399317A-C25B-BB0D-D7AB-CAF9174CACFB}"/>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F24C56-B529-4B62-923D-B196F9D13CFA}" type="doc">
      <dgm:prSet loTypeId="urn:microsoft.com/office/officeart/2005/8/layout/pyramid2" loCatId="pyramid" qsTypeId="urn:microsoft.com/office/officeart/2005/8/quickstyle/simple5" qsCatId="simple" csTypeId="urn:microsoft.com/office/officeart/2005/8/colors/accent3_4" csCatId="accent3" phldr="1"/>
      <dgm:spPr/>
    </dgm:pt>
    <dgm:pt modelId="{DD932811-AA35-4C42-8CDA-B84D77772790}">
      <dgm:prSet phldrT="[Tekst]" custT="1"/>
      <dgm:spPr/>
      <dgm:t>
        <a:bodyPr/>
        <a:lstStyle/>
        <a:p>
          <a:r>
            <a:rPr lang="da-DK" sz="2000" dirty="0"/>
            <a:t>Open Access</a:t>
          </a:r>
        </a:p>
      </dgm:t>
    </dgm:pt>
    <dgm:pt modelId="{E83A44A2-535F-4560-9C42-3414AF559B47}" type="parTrans" cxnId="{44B8350F-8527-4846-A444-7BF0C33E7FBE}">
      <dgm:prSet/>
      <dgm:spPr/>
      <dgm:t>
        <a:bodyPr/>
        <a:lstStyle/>
        <a:p>
          <a:endParaRPr lang="da-DK" sz="2000"/>
        </a:p>
      </dgm:t>
    </dgm:pt>
    <dgm:pt modelId="{48F6B5CE-55BC-4D8D-B765-BB2E1B899A11}" type="sibTrans" cxnId="{44B8350F-8527-4846-A444-7BF0C33E7FBE}">
      <dgm:prSet/>
      <dgm:spPr/>
      <dgm:t>
        <a:bodyPr/>
        <a:lstStyle/>
        <a:p>
          <a:endParaRPr lang="da-DK" sz="2000"/>
        </a:p>
      </dgm:t>
    </dgm:pt>
    <dgm:pt modelId="{6EBC21D7-5782-4CA5-BC94-6BDBFC566714}">
      <dgm:prSet phldrT="[Tekst]" custT="1"/>
      <dgm:spPr/>
      <dgm:t>
        <a:bodyPr/>
        <a:lstStyle/>
        <a:p>
          <a:r>
            <a:rPr lang="da-DK" sz="2000" dirty="0" err="1"/>
            <a:t>Provenance</a:t>
          </a:r>
          <a:endParaRPr lang="da-DK" sz="2000" dirty="0"/>
        </a:p>
      </dgm:t>
    </dgm:pt>
    <dgm:pt modelId="{6EFFE531-F8F1-4DBC-8FA7-C9C58B6854CF}" type="parTrans" cxnId="{E2820544-A47D-4CA2-B2B9-11BE1F5E6ADE}">
      <dgm:prSet/>
      <dgm:spPr/>
      <dgm:t>
        <a:bodyPr/>
        <a:lstStyle/>
        <a:p>
          <a:endParaRPr lang="da-DK" sz="2000"/>
        </a:p>
      </dgm:t>
    </dgm:pt>
    <dgm:pt modelId="{B9C4674C-DC36-43C0-A406-476DF5925131}" type="sibTrans" cxnId="{E2820544-A47D-4CA2-B2B9-11BE1F5E6ADE}">
      <dgm:prSet/>
      <dgm:spPr/>
      <dgm:t>
        <a:bodyPr/>
        <a:lstStyle/>
        <a:p>
          <a:endParaRPr lang="da-DK" sz="2000"/>
        </a:p>
      </dgm:t>
    </dgm:pt>
    <dgm:pt modelId="{E8837C8C-31C4-474F-A64F-A89F695F3509}">
      <dgm:prSet phldrT="[Tekst]" custT="1"/>
      <dgm:spPr/>
      <dgm:t>
        <a:bodyPr/>
        <a:lstStyle/>
        <a:p>
          <a:r>
            <a:rPr lang="da-DK" sz="2000" dirty="0"/>
            <a:t>Metadata</a:t>
          </a:r>
        </a:p>
      </dgm:t>
    </dgm:pt>
    <dgm:pt modelId="{094B97BC-CDF0-4131-8BE8-AE1D7519765B}" type="parTrans" cxnId="{72ACD386-AD42-4D12-AA02-9EE142F5A449}">
      <dgm:prSet/>
      <dgm:spPr/>
      <dgm:t>
        <a:bodyPr/>
        <a:lstStyle/>
        <a:p>
          <a:endParaRPr lang="da-DK" sz="2000"/>
        </a:p>
      </dgm:t>
    </dgm:pt>
    <dgm:pt modelId="{0E87384F-D733-4113-9EB1-435CE663DB19}" type="sibTrans" cxnId="{72ACD386-AD42-4D12-AA02-9EE142F5A449}">
      <dgm:prSet/>
      <dgm:spPr/>
      <dgm:t>
        <a:bodyPr/>
        <a:lstStyle/>
        <a:p>
          <a:endParaRPr lang="da-DK" sz="2000"/>
        </a:p>
      </dgm:t>
    </dgm:pt>
    <dgm:pt modelId="{B2922A77-1A7A-425E-BB78-293A54BE6C5F}">
      <dgm:prSet phldrT="[Tekst]" custT="1"/>
      <dgm:spPr/>
      <dgm:t>
        <a:bodyPr/>
        <a:lstStyle/>
        <a:p>
          <a:r>
            <a:rPr lang="da-DK" sz="2000" dirty="0"/>
            <a:t>Links</a:t>
          </a:r>
        </a:p>
      </dgm:t>
    </dgm:pt>
    <dgm:pt modelId="{4C325E30-0C18-4AF4-AE54-8CAAE6009BBD}" type="parTrans" cxnId="{E876A2DA-5132-4660-8E66-4E6205EF1FAA}">
      <dgm:prSet/>
      <dgm:spPr/>
      <dgm:t>
        <a:bodyPr/>
        <a:lstStyle/>
        <a:p>
          <a:endParaRPr lang="da-DK" sz="2000"/>
        </a:p>
      </dgm:t>
    </dgm:pt>
    <dgm:pt modelId="{ACE856F5-0709-45C8-96BD-33CA808418BB}" type="sibTrans" cxnId="{E876A2DA-5132-4660-8E66-4E6205EF1FAA}">
      <dgm:prSet/>
      <dgm:spPr/>
      <dgm:t>
        <a:bodyPr/>
        <a:lstStyle/>
        <a:p>
          <a:endParaRPr lang="da-DK" sz="2000"/>
        </a:p>
      </dgm:t>
    </dgm:pt>
    <dgm:pt modelId="{12B6D7AC-B7DE-4922-8116-4B7F21F3393B}" type="pres">
      <dgm:prSet presAssocID="{4CF24C56-B529-4B62-923D-B196F9D13CFA}" presName="compositeShape" presStyleCnt="0">
        <dgm:presLayoutVars>
          <dgm:dir/>
          <dgm:resizeHandles/>
        </dgm:presLayoutVars>
      </dgm:prSet>
      <dgm:spPr/>
    </dgm:pt>
    <dgm:pt modelId="{E5795D1E-73BB-40A4-BCFC-12818B7FA260}" type="pres">
      <dgm:prSet presAssocID="{4CF24C56-B529-4B62-923D-B196F9D13CFA}" presName="pyramid" presStyleLbl="node1" presStyleIdx="0" presStyleCnt="1" custLinFactNeighborX="-5015" custLinFactNeighborY="0"/>
      <dgm:spPr/>
    </dgm:pt>
    <dgm:pt modelId="{96D47EA5-E7F9-4F52-9E29-9B03F0CEA041}" type="pres">
      <dgm:prSet presAssocID="{4CF24C56-B529-4B62-923D-B196F9D13CFA}" presName="theList" presStyleCnt="0"/>
      <dgm:spPr/>
    </dgm:pt>
    <dgm:pt modelId="{1EF45B99-A894-44F4-B27B-3443587A1D9A}" type="pres">
      <dgm:prSet presAssocID="{B2922A77-1A7A-425E-BB78-293A54BE6C5F}" presName="aNode" presStyleLbl="fgAcc1" presStyleIdx="0" presStyleCnt="4" custScaleX="70842" custScaleY="30361" custLinFactNeighborX="-209" custLinFactNeighborY="98983">
        <dgm:presLayoutVars>
          <dgm:bulletEnabled val="1"/>
        </dgm:presLayoutVars>
      </dgm:prSet>
      <dgm:spPr/>
    </dgm:pt>
    <dgm:pt modelId="{ADFFA8E1-1FC3-4A01-8497-65517E9CA6FA}" type="pres">
      <dgm:prSet presAssocID="{B2922A77-1A7A-425E-BB78-293A54BE6C5F}" presName="aSpace" presStyleCnt="0"/>
      <dgm:spPr/>
    </dgm:pt>
    <dgm:pt modelId="{97834CCA-03A7-4689-9C50-A2799678F1FE}" type="pres">
      <dgm:prSet presAssocID="{DD932811-AA35-4C42-8CDA-B84D77772790}" presName="aNode" presStyleLbl="fgAcc1" presStyleIdx="1" presStyleCnt="4" custScaleX="70842" custScaleY="30361" custLinFactNeighborX="-209" custLinFactNeighborY="72060">
        <dgm:presLayoutVars>
          <dgm:bulletEnabled val="1"/>
        </dgm:presLayoutVars>
      </dgm:prSet>
      <dgm:spPr/>
    </dgm:pt>
    <dgm:pt modelId="{9CD364BA-8665-44EC-A935-9D068B1AB684}" type="pres">
      <dgm:prSet presAssocID="{DD932811-AA35-4C42-8CDA-B84D77772790}" presName="aSpace" presStyleCnt="0"/>
      <dgm:spPr/>
    </dgm:pt>
    <dgm:pt modelId="{B7A6DD69-D6C5-4B0B-BCE6-B1EE939E63C2}" type="pres">
      <dgm:prSet presAssocID="{E8837C8C-31C4-474F-A64F-A89F695F3509}" presName="aNode" presStyleLbl="fgAcc1" presStyleIdx="2" presStyleCnt="4" custScaleX="70842" custScaleY="30361" custLinFactNeighborX="-209" custLinFactNeighborY="45138">
        <dgm:presLayoutVars>
          <dgm:bulletEnabled val="1"/>
        </dgm:presLayoutVars>
      </dgm:prSet>
      <dgm:spPr/>
    </dgm:pt>
    <dgm:pt modelId="{3109E768-FEA7-4882-B108-C476ACF8653F}" type="pres">
      <dgm:prSet presAssocID="{E8837C8C-31C4-474F-A64F-A89F695F3509}" presName="aSpace" presStyleCnt="0"/>
      <dgm:spPr/>
    </dgm:pt>
    <dgm:pt modelId="{F9010D73-072E-40F9-8451-AE3045F87A5F}" type="pres">
      <dgm:prSet presAssocID="{6EBC21D7-5782-4CA5-BC94-6BDBFC566714}" presName="aNode" presStyleLbl="fgAcc1" presStyleIdx="3" presStyleCnt="4" custScaleX="70842" custScaleY="30361" custLinFactNeighborX="-209" custLinFactNeighborY="40785">
        <dgm:presLayoutVars>
          <dgm:bulletEnabled val="1"/>
        </dgm:presLayoutVars>
      </dgm:prSet>
      <dgm:spPr/>
    </dgm:pt>
    <dgm:pt modelId="{2D0DAC62-8610-4CB3-9CD9-8446E0F7DA84}" type="pres">
      <dgm:prSet presAssocID="{6EBC21D7-5782-4CA5-BC94-6BDBFC566714}" presName="aSpace" presStyleCnt="0"/>
      <dgm:spPr/>
    </dgm:pt>
  </dgm:ptLst>
  <dgm:cxnLst>
    <dgm:cxn modelId="{44B8350F-8527-4846-A444-7BF0C33E7FBE}" srcId="{4CF24C56-B529-4B62-923D-B196F9D13CFA}" destId="{DD932811-AA35-4C42-8CDA-B84D77772790}" srcOrd="1" destOrd="0" parTransId="{E83A44A2-535F-4560-9C42-3414AF559B47}" sibTransId="{48F6B5CE-55BC-4D8D-B765-BB2E1B899A11}"/>
    <dgm:cxn modelId="{E2820544-A47D-4CA2-B2B9-11BE1F5E6ADE}" srcId="{4CF24C56-B529-4B62-923D-B196F9D13CFA}" destId="{6EBC21D7-5782-4CA5-BC94-6BDBFC566714}" srcOrd="3" destOrd="0" parTransId="{6EFFE531-F8F1-4DBC-8FA7-C9C58B6854CF}" sibTransId="{B9C4674C-DC36-43C0-A406-476DF5925131}"/>
    <dgm:cxn modelId="{A42F197C-F881-4A49-9FF3-865FE54EB2F5}" type="presOf" srcId="{DD932811-AA35-4C42-8CDA-B84D77772790}" destId="{97834CCA-03A7-4689-9C50-A2799678F1FE}" srcOrd="0" destOrd="0" presId="urn:microsoft.com/office/officeart/2005/8/layout/pyramid2"/>
    <dgm:cxn modelId="{72ACD386-AD42-4D12-AA02-9EE142F5A449}" srcId="{4CF24C56-B529-4B62-923D-B196F9D13CFA}" destId="{E8837C8C-31C4-474F-A64F-A89F695F3509}" srcOrd="2" destOrd="0" parTransId="{094B97BC-CDF0-4131-8BE8-AE1D7519765B}" sibTransId="{0E87384F-D733-4113-9EB1-435CE663DB19}"/>
    <dgm:cxn modelId="{EC54B5CC-3D3E-4B63-9845-BE6F27388B4F}" type="presOf" srcId="{B2922A77-1A7A-425E-BB78-293A54BE6C5F}" destId="{1EF45B99-A894-44F4-B27B-3443587A1D9A}" srcOrd="0" destOrd="0" presId="urn:microsoft.com/office/officeart/2005/8/layout/pyramid2"/>
    <dgm:cxn modelId="{EBEAECD6-496E-48CD-9B63-BE311E893718}" type="presOf" srcId="{E8837C8C-31C4-474F-A64F-A89F695F3509}" destId="{B7A6DD69-D6C5-4B0B-BCE6-B1EE939E63C2}" srcOrd="0" destOrd="0" presId="urn:microsoft.com/office/officeart/2005/8/layout/pyramid2"/>
    <dgm:cxn modelId="{E876A2DA-5132-4660-8E66-4E6205EF1FAA}" srcId="{4CF24C56-B529-4B62-923D-B196F9D13CFA}" destId="{B2922A77-1A7A-425E-BB78-293A54BE6C5F}" srcOrd="0" destOrd="0" parTransId="{4C325E30-0C18-4AF4-AE54-8CAAE6009BBD}" sibTransId="{ACE856F5-0709-45C8-96BD-33CA808418BB}"/>
    <dgm:cxn modelId="{56E030E4-8647-4776-BFB8-3655AE6C9417}" type="presOf" srcId="{4CF24C56-B529-4B62-923D-B196F9D13CFA}" destId="{12B6D7AC-B7DE-4922-8116-4B7F21F3393B}" srcOrd="0" destOrd="0" presId="urn:microsoft.com/office/officeart/2005/8/layout/pyramid2"/>
    <dgm:cxn modelId="{736E05EF-08DD-4A8D-B6D3-66C4EA79BFE8}" type="presOf" srcId="{6EBC21D7-5782-4CA5-BC94-6BDBFC566714}" destId="{F9010D73-072E-40F9-8451-AE3045F87A5F}" srcOrd="0" destOrd="0" presId="urn:microsoft.com/office/officeart/2005/8/layout/pyramid2"/>
    <dgm:cxn modelId="{D73EC00B-17E5-4B74-A7CC-74BDF6B03735}" type="presParOf" srcId="{12B6D7AC-B7DE-4922-8116-4B7F21F3393B}" destId="{E5795D1E-73BB-40A4-BCFC-12818B7FA260}" srcOrd="0" destOrd="0" presId="urn:microsoft.com/office/officeart/2005/8/layout/pyramid2"/>
    <dgm:cxn modelId="{D7603CF4-3044-4C82-ACBE-93FB26FB04AA}" type="presParOf" srcId="{12B6D7AC-B7DE-4922-8116-4B7F21F3393B}" destId="{96D47EA5-E7F9-4F52-9E29-9B03F0CEA041}" srcOrd="1" destOrd="0" presId="urn:microsoft.com/office/officeart/2005/8/layout/pyramid2"/>
    <dgm:cxn modelId="{997CE826-1D53-40FC-8CCB-1BC3DB19D225}" type="presParOf" srcId="{96D47EA5-E7F9-4F52-9E29-9B03F0CEA041}" destId="{1EF45B99-A894-44F4-B27B-3443587A1D9A}" srcOrd="0" destOrd="0" presId="urn:microsoft.com/office/officeart/2005/8/layout/pyramid2"/>
    <dgm:cxn modelId="{78373C88-10D0-44AB-8C8E-0A3CAC1A010A}" type="presParOf" srcId="{96D47EA5-E7F9-4F52-9E29-9B03F0CEA041}" destId="{ADFFA8E1-1FC3-4A01-8497-65517E9CA6FA}" srcOrd="1" destOrd="0" presId="urn:microsoft.com/office/officeart/2005/8/layout/pyramid2"/>
    <dgm:cxn modelId="{36873823-E77A-450D-822A-F235B799A3CA}" type="presParOf" srcId="{96D47EA5-E7F9-4F52-9E29-9B03F0CEA041}" destId="{97834CCA-03A7-4689-9C50-A2799678F1FE}" srcOrd="2" destOrd="0" presId="urn:microsoft.com/office/officeart/2005/8/layout/pyramid2"/>
    <dgm:cxn modelId="{F73CBEF5-5670-43B8-8C15-E2D39828DBA1}" type="presParOf" srcId="{96D47EA5-E7F9-4F52-9E29-9B03F0CEA041}" destId="{9CD364BA-8665-44EC-A935-9D068B1AB684}" srcOrd="3" destOrd="0" presId="urn:microsoft.com/office/officeart/2005/8/layout/pyramid2"/>
    <dgm:cxn modelId="{3AAC1EA4-2913-4CE2-ACD2-FC701897A501}" type="presParOf" srcId="{96D47EA5-E7F9-4F52-9E29-9B03F0CEA041}" destId="{B7A6DD69-D6C5-4B0B-BCE6-B1EE939E63C2}" srcOrd="4" destOrd="0" presId="urn:microsoft.com/office/officeart/2005/8/layout/pyramid2"/>
    <dgm:cxn modelId="{6E668F50-5245-4C11-A155-9F67F391C410}" type="presParOf" srcId="{96D47EA5-E7F9-4F52-9E29-9B03F0CEA041}" destId="{3109E768-FEA7-4882-B108-C476ACF8653F}" srcOrd="5" destOrd="0" presId="urn:microsoft.com/office/officeart/2005/8/layout/pyramid2"/>
    <dgm:cxn modelId="{F0863C59-28A9-4618-BF28-93B647701961}" type="presParOf" srcId="{96D47EA5-E7F9-4F52-9E29-9B03F0CEA041}" destId="{F9010D73-072E-40F9-8451-AE3045F87A5F}" srcOrd="6" destOrd="0" presId="urn:microsoft.com/office/officeart/2005/8/layout/pyramid2"/>
    <dgm:cxn modelId="{5ACF675A-FC7C-48C1-91A9-D53BE34D071E}" type="presParOf" srcId="{96D47EA5-E7F9-4F52-9E29-9B03F0CEA041}" destId="{2D0DAC62-8610-4CB3-9CD9-8446E0F7DA84}" srcOrd="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795D1E-73BB-40A4-BCFC-12818B7FA260}">
      <dsp:nvSpPr>
        <dsp:cNvPr id="0" name=""/>
        <dsp:cNvSpPr/>
      </dsp:nvSpPr>
      <dsp:spPr>
        <a:xfrm>
          <a:off x="1158580" y="0"/>
          <a:ext cx="5472606" cy="5472606"/>
        </a:xfrm>
        <a:prstGeom prst="triangle">
          <a:avLst/>
        </a:prstGeom>
        <a:gradFill rotWithShape="0">
          <a:gsLst>
            <a:gs pos="0">
              <a:schemeClr val="accent3">
                <a:shade val="50000"/>
                <a:hueOff val="0"/>
                <a:satOff val="0"/>
                <a:lumOff val="0"/>
                <a:alphaOff val="0"/>
                <a:shade val="51000"/>
                <a:satMod val="130000"/>
              </a:schemeClr>
            </a:gs>
            <a:gs pos="80000">
              <a:schemeClr val="accent3">
                <a:shade val="50000"/>
                <a:hueOff val="0"/>
                <a:satOff val="0"/>
                <a:lumOff val="0"/>
                <a:alphaOff val="0"/>
                <a:shade val="93000"/>
                <a:satMod val="130000"/>
              </a:schemeClr>
            </a:gs>
            <a:gs pos="100000">
              <a:schemeClr val="accent3">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EF45B99-A894-44F4-B27B-3443587A1D9A}">
      <dsp:nvSpPr>
        <dsp:cNvPr id="0" name=""/>
        <dsp:cNvSpPr/>
      </dsp:nvSpPr>
      <dsp:spPr>
        <a:xfrm>
          <a:off x="4680504" y="864097"/>
          <a:ext cx="2519987" cy="774951"/>
        </a:xfrm>
        <a:prstGeom prst="roundRect">
          <a:avLst/>
        </a:prstGeom>
        <a:solidFill>
          <a:schemeClr val="lt1">
            <a:alpha val="90000"/>
            <a:hueOff val="0"/>
            <a:satOff val="0"/>
            <a:lumOff val="0"/>
            <a:alphaOff val="0"/>
          </a:schemeClr>
        </a:solidFill>
        <a:ln w="9525" cap="flat" cmpd="sng" algn="ctr">
          <a:solidFill>
            <a:schemeClr val="accent3">
              <a:shade val="5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a-DK" sz="2000" kern="1200" dirty="0"/>
            <a:t>Links</a:t>
          </a:r>
        </a:p>
      </dsp:txBody>
      <dsp:txXfrm>
        <a:off x="4718334" y="901927"/>
        <a:ext cx="2444327" cy="699291"/>
      </dsp:txXfrm>
    </dsp:sp>
    <dsp:sp modelId="{97834CCA-03A7-4689-9C50-A2799678F1FE}">
      <dsp:nvSpPr>
        <dsp:cNvPr id="0" name=""/>
        <dsp:cNvSpPr/>
      </dsp:nvSpPr>
      <dsp:spPr>
        <a:xfrm>
          <a:off x="4680504" y="1872207"/>
          <a:ext cx="2519987" cy="774951"/>
        </a:xfrm>
        <a:prstGeom prst="roundRect">
          <a:avLst/>
        </a:prstGeom>
        <a:solidFill>
          <a:schemeClr val="lt1">
            <a:alpha val="90000"/>
            <a:hueOff val="0"/>
            <a:satOff val="0"/>
            <a:lumOff val="0"/>
            <a:alphaOff val="0"/>
          </a:schemeClr>
        </a:solidFill>
        <a:ln w="9525" cap="flat" cmpd="sng" algn="ctr">
          <a:solidFill>
            <a:schemeClr val="accent3">
              <a:shade val="50000"/>
              <a:hueOff val="-327800"/>
              <a:satOff val="-13050"/>
              <a:lumOff val="23422"/>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a-DK" sz="2000" kern="1200" dirty="0"/>
            <a:t>Open Access</a:t>
          </a:r>
        </a:p>
      </dsp:txBody>
      <dsp:txXfrm>
        <a:off x="4718334" y="1910037"/>
        <a:ext cx="2444327" cy="699291"/>
      </dsp:txXfrm>
    </dsp:sp>
    <dsp:sp modelId="{B7A6DD69-D6C5-4B0B-BCE6-B1EE939E63C2}">
      <dsp:nvSpPr>
        <dsp:cNvPr id="0" name=""/>
        <dsp:cNvSpPr/>
      </dsp:nvSpPr>
      <dsp:spPr>
        <a:xfrm>
          <a:off x="4680504" y="2880319"/>
          <a:ext cx="2519987" cy="774951"/>
        </a:xfrm>
        <a:prstGeom prst="roundRect">
          <a:avLst/>
        </a:prstGeom>
        <a:solidFill>
          <a:schemeClr val="lt1">
            <a:alpha val="90000"/>
            <a:hueOff val="0"/>
            <a:satOff val="0"/>
            <a:lumOff val="0"/>
            <a:alphaOff val="0"/>
          </a:schemeClr>
        </a:solidFill>
        <a:ln w="9525" cap="flat" cmpd="sng" algn="ctr">
          <a:solidFill>
            <a:schemeClr val="accent3">
              <a:shade val="50000"/>
              <a:hueOff val="-655601"/>
              <a:satOff val="-26099"/>
              <a:lumOff val="4684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a-DK" sz="2000" kern="1200" dirty="0"/>
            <a:t>Metadata</a:t>
          </a:r>
        </a:p>
      </dsp:txBody>
      <dsp:txXfrm>
        <a:off x="4718334" y="2918149"/>
        <a:ext cx="2444327" cy="699291"/>
      </dsp:txXfrm>
    </dsp:sp>
    <dsp:sp modelId="{F9010D73-072E-40F9-8451-AE3045F87A5F}">
      <dsp:nvSpPr>
        <dsp:cNvPr id="0" name=""/>
        <dsp:cNvSpPr/>
      </dsp:nvSpPr>
      <dsp:spPr>
        <a:xfrm>
          <a:off x="4680504" y="3960440"/>
          <a:ext cx="2519987" cy="774951"/>
        </a:xfrm>
        <a:prstGeom prst="roundRect">
          <a:avLst/>
        </a:prstGeom>
        <a:solidFill>
          <a:schemeClr val="lt1">
            <a:alpha val="90000"/>
            <a:hueOff val="0"/>
            <a:satOff val="0"/>
            <a:lumOff val="0"/>
            <a:alphaOff val="0"/>
          </a:schemeClr>
        </a:solidFill>
        <a:ln w="9525" cap="flat" cmpd="sng" algn="ctr">
          <a:solidFill>
            <a:schemeClr val="accent3">
              <a:shade val="50000"/>
              <a:hueOff val="-327800"/>
              <a:satOff val="-13050"/>
              <a:lumOff val="23422"/>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a-DK" sz="2000" kern="1200" dirty="0" err="1"/>
            <a:t>Provenance</a:t>
          </a:r>
          <a:endParaRPr lang="da-DK" sz="2000" kern="1200" dirty="0"/>
        </a:p>
      </dsp:txBody>
      <dsp:txXfrm>
        <a:off x="4718334" y="3998270"/>
        <a:ext cx="2444327" cy="699291"/>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DK"/>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1FB44-513C-444C-9FCC-9398CE21D44F}" type="datetimeFigureOut">
              <a:rPr lang="en-DK" smtClean="0"/>
              <a:t>15/06/2023</a:t>
            </a:fld>
            <a:endParaRPr lang="en-DK"/>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DK"/>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K"/>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DK"/>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2E8A08-51DF-3D44-85C0-216DF8F9CE64}" type="slidenum">
              <a:rPr lang="en-DK" smtClean="0"/>
              <a:t>‹#›</a:t>
            </a:fld>
            <a:endParaRPr lang="en-DK"/>
          </a:p>
        </p:txBody>
      </p:sp>
    </p:spTree>
    <p:extLst>
      <p:ext uri="{BB962C8B-B14F-4D97-AF65-F5344CB8AC3E}">
        <p14:creationId xmlns:p14="http://schemas.microsoft.com/office/powerpoint/2010/main" val="828937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K"/>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en-GB" sz="1200" b="0" i="0" u="none" strike="noStrike" kern="1200" cap="none" spc="0" normalizeH="0" baseline="0" noProof="0" smtClean="0">
                <a:ln>
                  <a:noFill/>
                </a:ln>
                <a:solidFill>
                  <a:srgbClr val="000000"/>
                </a:solidFill>
                <a:effectLst/>
                <a:uLnTx/>
                <a:uFillTx/>
                <a:latin typeface="Verdana"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en-GB" sz="12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744092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1143000" y="685800"/>
            <a:ext cx="4572000" cy="3429000"/>
          </a:xfrm>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da-DK"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25</a:t>
            </a:fld>
            <a:endParaRPr kumimoji="0" lang="da-DK"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80" charset="-128"/>
              <a:cs typeface="+mn-cs"/>
            </a:endParaRPr>
          </a:p>
        </p:txBody>
      </p:sp>
    </p:spTree>
    <p:extLst>
      <p:ext uri="{BB962C8B-B14F-4D97-AF65-F5344CB8AC3E}">
        <p14:creationId xmlns:p14="http://schemas.microsoft.com/office/powerpoint/2010/main" val="2104927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1143000" y="685800"/>
            <a:ext cx="4572000" cy="3429000"/>
          </a:xfrm>
        </p:spPr>
      </p:sp>
      <p:sp>
        <p:nvSpPr>
          <p:cNvPr id="3" name="Pladsholder til no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a-DK" b="0" dirty="0" err="1"/>
              <a:t>Treat</a:t>
            </a:r>
            <a:r>
              <a:rPr lang="da-DK" b="0" dirty="0"/>
              <a:t> </a:t>
            </a:r>
            <a:r>
              <a:rPr lang="da-DK" b="0" dirty="0" err="1"/>
              <a:t>your</a:t>
            </a:r>
            <a:r>
              <a:rPr lang="da-DK" b="0" dirty="0"/>
              <a:t> data as </a:t>
            </a:r>
            <a:r>
              <a:rPr lang="da-DK" b="0" dirty="0" err="1"/>
              <a:t>you’d</a:t>
            </a:r>
            <a:r>
              <a:rPr lang="da-DK" b="0" dirty="0"/>
              <a:t> </a:t>
            </a:r>
            <a:r>
              <a:rPr lang="da-DK" b="0" dirty="0" err="1"/>
              <a:t>treat</a:t>
            </a:r>
            <a:r>
              <a:rPr lang="da-DK" b="0" dirty="0"/>
              <a:t> </a:t>
            </a:r>
            <a:r>
              <a:rPr lang="da-DK" b="0" dirty="0" err="1"/>
              <a:t>your</a:t>
            </a:r>
            <a:r>
              <a:rPr lang="da-DK" b="0" dirty="0"/>
              <a:t> </a:t>
            </a:r>
            <a:r>
              <a:rPr lang="da-DK" b="0" dirty="0" err="1"/>
              <a:t>articles</a:t>
            </a:r>
            <a:r>
              <a:rPr lang="da-DK" b="0" dirty="0"/>
              <a:t> – as </a:t>
            </a:r>
            <a:r>
              <a:rPr lang="da-DK" b="0" dirty="0" err="1"/>
              <a:t>publications</a:t>
            </a:r>
            <a:r>
              <a:rPr lang="da-DK" b="0" baseline="0" dirty="0"/>
              <a:t> </a:t>
            </a:r>
            <a:r>
              <a:rPr lang="da-DK" b="0" baseline="0" dirty="0" err="1"/>
              <a:t>showing</a:t>
            </a:r>
            <a:r>
              <a:rPr lang="da-DK" b="0" baseline="0" dirty="0"/>
              <a:t> </a:t>
            </a:r>
            <a:r>
              <a:rPr lang="da-DK" b="0" baseline="0" dirty="0" err="1"/>
              <a:t>your</a:t>
            </a:r>
            <a:r>
              <a:rPr lang="da-DK" b="0" baseline="0" dirty="0"/>
              <a:t> </a:t>
            </a:r>
            <a:r>
              <a:rPr lang="da-DK" b="0" baseline="0" dirty="0" err="1"/>
              <a:t>valuable</a:t>
            </a:r>
            <a:r>
              <a:rPr lang="da-DK" b="0" baseline="0" dirty="0"/>
              <a:t> </a:t>
            </a:r>
            <a:r>
              <a:rPr lang="da-DK" b="0" baseline="0" dirty="0" err="1"/>
              <a:t>work</a:t>
            </a:r>
            <a:r>
              <a:rPr lang="da-DK" b="0" baseline="0" dirty="0"/>
              <a:t>.</a:t>
            </a:r>
          </a:p>
          <a:p>
            <a:pPr marL="0" marR="0" lvl="0" indent="0" algn="l" defTabSz="914400" rtl="0" eaLnBrk="1" fontAlgn="base" latinLnBrk="0" hangingPunct="1">
              <a:lnSpc>
                <a:spcPct val="100000"/>
              </a:lnSpc>
              <a:spcBef>
                <a:spcPct val="30000"/>
              </a:spcBef>
              <a:spcAft>
                <a:spcPct val="0"/>
              </a:spcAft>
              <a:buClrTx/>
              <a:buSzTx/>
              <a:buFontTx/>
              <a:buNone/>
              <a:tabLst/>
              <a:defRPr/>
            </a:pPr>
            <a:r>
              <a:rPr lang="da-DK" b="0" baseline="0" dirty="0" err="1"/>
              <a:t>currency</a:t>
            </a:r>
            <a:endParaRPr lang="da-DK" b="0" dirty="0"/>
          </a:p>
        </p:txBody>
      </p:sp>
      <p:sp>
        <p:nvSpPr>
          <p:cNvPr id="4" name="Pladsholder til slidenumm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da-DK"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26</a:t>
            </a:fld>
            <a:endParaRPr kumimoji="0" lang="da-DK"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80" charset="-128"/>
              <a:cs typeface="+mn-cs"/>
            </a:endParaRPr>
          </a:p>
        </p:txBody>
      </p:sp>
    </p:spTree>
    <p:extLst>
      <p:ext uri="{BB962C8B-B14F-4D97-AF65-F5344CB8AC3E}">
        <p14:creationId xmlns:p14="http://schemas.microsoft.com/office/powerpoint/2010/main" val="3711766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da-DK"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27</a:t>
            </a:fld>
            <a:endParaRPr kumimoji="0" lang="da-DK"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80" charset="-128"/>
              <a:cs typeface="+mn-cs"/>
            </a:endParaRPr>
          </a:p>
        </p:txBody>
      </p:sp>
    </p:spTree>
    <p:extLst>
      <p:ext uri="{BB962C8B-B14F-4D97-AF65-F5344CB8AC3E}">
        <p14:creationId xmlns:p14="http://schemas.microsoft.com/office/powerpoint/2010/main" val="3416746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1143000" y="685800"/>
            <a:ext cx="4572000" cy="3429000"/>
          </a:xfrm>
        </p:spPr>
      </p:sp>
      <p:sp>
        <p:nvSpPr>
          <p:cNvPr id="3" name="Pladsholder til no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a-DK" dirty="0">
                <a:hlinkClick r:id="" action="ppaction://noaction"/>
              </a:rPr>
              <a:t>www.bibliotek.dtu.dk/openscience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da-DK" dirty="0">
              <a:hlinkClick r:id="" action="ppaction://noaction"/>
            </a:endParaRPr>
          </a:p>
        </p:txBody>
      </p:sp>
      <p:sp>
        <p:nvSpPr>
          <p:cNvPr id="4" name="Pladsholder til slidenumm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da-DK"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28</a:t>
            </a:fld>
            <a:endParaRPr kumimoji="0" lang="da-DK"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80" charset="-128"/>
              <a:cs typeface="+mn-cs"/>
            </a:endParaRPr>
          </a:p>
        </p:txBody>
      </p:sp>
    </p:spTree>
    <p:extLst>
      <p:ext uri="{BB962C8B-B14F-4D97-AF65-F5344CB8AC3E}">
        <p14:creationId xmlns:p14="http://schemas.microsoft.com/office/powerpoint/2010/main" val="2298263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K"/>
          </a:p>
        </p:txBody>
      </p:sp>
      <p:sp>
        <p:nvSpPr>
          <p:cNvPr id="4" name="Slide Number Placehold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en-GB" sz="1200" b="0" i="0" u="none" strike="noStrike" kern="1200" cap="none" spc="0" normalizeH="0" baseline="0" noProof="0" smtClean="0">
                <a:ln>
                  <a:noFill/>
                </a:ln>
                <a:solidFill>
                  <a:srgbClr val="000000"/>
                </a:solidFill>
                <a:effectLst/>
                <a:uLnTx/>
                <a:uFillTx/>
                <a:latin typeface="Verdana"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en-GB" sz="12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725972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1143000" y="685800"/>
            <a:ext cx="4572000" cy="3429000"/>
          </a:xfrm>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da-DK"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da-DK" sz="1200" b="0" i="0" u="none" strike="noStrike" kern="1200" cap="none" spc="0" normalizeH="0" baseline="0" noProof="0">
              <a:ln>
                <a:noFill/>
              </a:ln>
              <a:solidFill>
                <a:srgbClr val="000000"/>
              </a:solidFill>
              <a:effectLst/>
              <a:uLnTx/>
              <a:uFillTx/>
              <a:latin typeface="Arial" panose="020B0604020202020204" pitchFamily="34" charset="0"/>
              <a:ea typeface="ＭＳ Ｐゴシック" pitchFamily="-80" charset="-128"/>
              <a:cs typeface="+mn-cs"/>
            </a:endParaRPr>
          </a:p>
        </p:txBody>
      </p:sp>
    </p:spTree>
    <p:extLst>
      <p:ext uri="{BB962C8B-B14F-4D97-AF65-F5344CB8AC3E}">
        <p14:creationId xmlns:p14="http://schemas.microsoft.com/office/powerpoint/2010/main" val="2843190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1143000" y="685800"/>
            <a:ext cx="4572000" cy="3429000"/>
          </a:xfrm>
        </p:spPr>
      </p:sp>
      <p:sp>
        <p:nvSpPr>
          <p:cNvPr id="3" name="Pladsholder til noter 2"/>
          <p:cNvSpPr>
            <a:spLocks noGrp="1"/>
          </p:cNvSpPr>
          <p:nvPr>
            <p:ph type="body" idx="1"/>
          </p:nvPr>
        </p:nvSpPr>
        <p:spPr/>
        <p:txBody>
          <a:bodyPr/>
          <a:lstStyle/>
          <a:p>
            <a:endParaRPr lang="da-DK" dirty="0"/>
          </a:p>
        </p:txBody>
      </p:sp>
      <p:sp>
        <p:nvSpPr>
          <p:cNvPr id="4" name="Pladsholder til slidenumm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da-DK"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da-DK"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80" charset="-128"/>
              <a:cs typeface="+mn-cs"/>
            </a:endParaRPr>
          </a:p>
        </p:txBody>
      </p:sp>
    </p:spTree>
    <p:extLst>
      <p:ext uri="{BB962C8B-B14F-4D97-AF65-F5344CB8AC3E}">
        <p14:creationId xmlns:p14="http://schemas.microsoft.com/office/powerpoint/2010/main" val="2235978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1143000" y="685800"/>
            <a:ext cx="4572000" cy="3429000"/>
          </a:xfrm>
        </p:spPr>
      </p:sp>
      <p:sp>
        <p:nvSpPr>
          <p:cNvPr id="3" name="Pladsholder til noter 2"/>
          <p:cNvSpPr>
            <a:spLocks noGrp="1"/>
          </p:cNvSpPr>
          <p:nvPr>
            <p:ph type="body" idx="1"/>
          </p:nvPr>
        </p:nvSpPr>
        <p:spPr/>
        <p:txBody>
          <a:bodyPr/>
          <a:lstStyle/>
          <a:p>
            <a:r>
              <a:rPr lang="en-US" sz="1200" b="0" i="0" u="none" strike="noStrike" kern="1200" baseline="0" dirty="0">
                <a:solidFill>
                  <a:schemeClr val="tx1"/>
                </a:solidFill>
                <a:latin typeface="Arial" panose="020B0604020202020204" pitchFamily="34" charset="0"/>
                <a:ea typeface="ＭＳ Ｐゴシック" pitchFamily="-80" charset="-128"/>
                <a:cs typeface="+mn-cs"/>
              </a:rPr>
              <a:t>Repositories are used to store, document and publish all kinds of digital objects. They are storage locations for digital objects (and physical objects), which enable the separate publication and archiving of digital objects.</a:t>
            </a:r>
          </a:p>
          <a:p>
            <a:r>
              <a:rPr lang="da-DK" dirty="0" err="1"/>
              <a:t>Different</a:t>
            </a:r>
            <a:r>
              <a:rPr lang="da-DK" dirty="0"/>
              <a:t> </a:t>
            </a:r>
            <a:r>
              <a:rPr lang="da-DK" dirty="0" err="1"/>
              <a:t>levels</a:t>
            </a:r>
            <a:r>
              <a:rPr lang="da-DK" dirty="0"/>
              <a:t> of </a:t>
            </a:r>
            <a:r>
              <a:rPr lang="da-DK" dirty="0" err="1"/>
              <a:t>curation</a:t>
            </a:r>
            <a:r>
              <a:rPr lang="da-DK" dirty="0"/>
              <a:t>.</a:t>
            </a:r>
          </a:p>
          <a:p>
            <a:endParaRPr lang="da-DK" dirty="0"/>
          </a:p>
          <a:p>
            <a:r>
              <a:rPr lang="da-DK" dirty="0"/>
              <a:t>NCBI </a:t>
            </a:r>
            <a:r>
              <a:rPr lang="da-DK" dirty="0" err="1"/>
              <a:t>sequence</a:t>
            </a:r>
            <a:r>
              <a:rPr lang="da-DK" dirty="0"/>
              <a:t> data in </a:t>
            </a:r>
            <a:r>
              <a:rPr lang="da-DK" dirty="0" err="1"/>
              <a:t>GenBank</a:t>
            </a:r>
            <a:r>
              <a:rPr lang="da-DK" dirty="0"/>
              <a:t>,</a:t>
            </a:r>
            <a:r>
              <a:rPr lang="da-DK" baseline="0" dirty="0"/>
              <a:t> </a:t>
            </a:r>
            <a:r>
              <a:rPr lang="da-DK" baseline="0" dirty="0" err="1"/>
              <a:t>Sequence</a:t>
            </a:r>
            <a:r>
              <a:rPr lang="da-DK" baseline="0" dirty="0"/>
              <a:t> Read Archive, </a:t>
            </a:r>
          </a:p>
          <a:p>
            <a:r>
              <a:rPr lang="da-DK" baseline="0" dirty="0" err="1"/>
              <a:t>Zenodo</a:t>
            </a:r>
            <a:r>
              <a:rPr lang="da-DK" baseline="0" dirty="0"/>
              <a:t> – </a:t>
            </a:r>
            <a:r>
              <a:rPr lang="da-DK" baseline="0" dirty="0" err="1"/>
              <a:t>multipurpose</a:t>
            </a:r>
            <a:r>
              <a:rPr lang="da-DK" baseline="0" dirty="0"/>
              <a:t> </a:t>
            </a:r>
            <a:r>
              <a:rPr lang="da-DK" baseline="0" dirty="0" err="1"/>
              <a:t>rep</a:t>
            </a:r>
            <a:r>
              <a:rPr lang="da-DK" baseline="0" dirty="0"/>
              <a:t>.</a:t>
            </a:r>
          </a:p>
        </p:txBody>
      </p:sp>
      <p:sp>
        <p:nvSpPr>
          <p:cNvPr id="4" name="Pladsholder til slidenumm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da-DK"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da-DK"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80" charset="-128"/>
              <a:cs typeface="+mn-cs"/>
            </a:endParaRPr>
          </a:p>
        </p:txBody>
      </p:sp>
    </p:spTree>
    <p:extLst>
      <p:ext uri="{BB962C8B-B14F-4D97-AF65-F5344CB8AC3E}">
        <p14:creationId xmlns:p14="http://schemas.microsoft.com/office/powerpoint/2010/main" val="22273768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1143000" y="685800"/>
            <a:ext cx="4572000" cy="3429000"/>
          </a:xfrm>
        </p:spPr>
      </p:sp>
      <p:sp>
        <p:nvSpPr>
          <p:cNvPr id="3" name="Pladsholder til noter 2"/>
          <p:cNvSpPr>
            <a:spLocks noGrp="1"/>
          </p:cNvSpPr>
          <p:nvPr>
            <p:ph type="body" idx="1"/>
          </p:nvPr>
        </p:nvSpPr>
        <p:spPr/>
        <p:txBody>
          <a:bodyPr/>
          <a:lstStyle/>
          <a:p>
            <a:r>
              <a:rPr lang="en-US" sz="1200" b="1" i="0" u="none" strike="noStrike" kern="1200" baseline="0" dirty="0">
                <a:solidFill>
                  <a:schemeClr val="tx1"/>
                </a:solidFill>
                <a:latin typeface="Arial" panose="020B0604020202020204" pitchFamily="34" charset="0"/>
                <a:ea typeface="ＭＳ Ｐゴシック" pitchFamily="-80" charset="-128"/>
                <a:cs typeface="+mn-cs"/>
              </a:rPr>
              <a:t>Findability: </a:t>
            </a:r>
            <a:r>
              <a:rPr lang="en-US" sz="1200" b="0" i="0" u="none" strike="noStrike" kern="1200" baseline="0" dirty="0">
                <a:solidFill>
                  <a:schemeClr val="tx1"/>
                </a:solidFill>
                <a:latin typeface="Arial" panose="020B0604020202020204" pitchFamily="34" charset="0"/>
                <a:ea typeface="ＭＳ Ｐゴシック" pitchFamily="-80" charset="-128"/>
                <a:cs typeface="+mn-cs"/>
              </a:rPr>
              <a:t>Repositories can provide a persistent and unique identifier for data; help to add rich, clear and machine-readable metadata to data; make the data findable using </a:t>
            </a:r>
            <a:r>
              <a:rPr lang="da-DK" sz="1200" b="0" i="0" u="none" strike="noStrike" kern="1200" baseline="0" dirty="0">
                <a:solidFill>
                  <a:schemeClr val="tx1"/>
                </a:solidFill>
                <a:latin typeface="Arial" panose="020B0604020202020204" pitchFamily="34" charset="0"/>
                <a:ea typeface="ＭＳ Ｐゴシック" pitchFamily="-80" charset="-128"/>
                <a:cs typeface="+mn-cs"/>
              </a:rPr>
              <a:t>web-</a:t>
            </a:r>
            <a:r>
              <a:rPr lang="da-DK" sz="1200" b="0" i="0" u="none" strike="noStrike" kern="1200" baseline="0" dirty="0" err="1">
                <a:solidFill>
                  <a:schemeClr val="tx1"/>
                </a:solidFill>
                <a:latin typeface="Arial" panose="020B0604020202020204" pitchFamily="34" charset="0"/>
                <a:ea typeface="ＭＳ Ｐゴシック" pitchFamily="-80" charset="-128"/>
                <a:cs typeface="+mn-cs"/>
              </a:rPr>
              <a:t>based</a:t>
            </a:r>
            <a:r>
              <a:rPr lang="da-DK" sz="1200" b="0" i="0" u="none" strike="noStrike" kern="1200" baseline="0" dirty="0">
                <a:solidFill>
                  <a:schemeClr val="tx1"/>
                </a:solidFill>
                <a:latin typeface="Arial" panose="020B0604020202020204" pitchFamily="34" charset="0"/>
                <a:ea typeface="ＭＳ Ｐゴシック" pitchFamily="-80" charset="-128"/>
                <a:cs typeface="+mn-cs"/>
              </a:rPr>
              <a:t> </a:t>
            </a:r>
            <a:r>
              <a:rPr lang="da-DK" sz="1200" b="0" i="0" u="none" strike="noStrike" kern="1200" baseline="0" dirty="0" err="1">
                <a:solidFill>
                  <a:schemeClr val="tx1"/>
                </a:solidFill>
                <a:latin typeface="Arial" panose="020B0604020202020204" pitchFamily="34" charset="0"/>
                <a:ea typeface="ＭＳ Ｐゴシック" pitchFamily="-80" charset="-128"/>
                <a:cs typeface="+mn-cs"/>
              </a:rPr>
              <a:t>search</a:t>
            </a:r>
            <a:r>
              <a:rPr lang="da-DK" sz="1200" b="0" i="0" u="none" strike="noStrike" kern="1200" baseline="0" dirty="0">
                <a:solidFill>
                  <a:schemeClr val="tx1"/>
                </a:solidFill>
                <a:latin typeface="Arial" panose="020B0604020202020204" pitchFamily="34" charset="0"/>
                <a:ea typeface="ＭＳ Ｐゴシック" pitchFamily="-80" charset="-128"/>
                <a:cs typeface="+mn-cs"/>
              </a:rPr>
              <a:t> </a:t>
            </a:r>
            <a:r>
              <a:rPr lang="da-DK" sz="1200" b="0" i="0" u="none" strike="noStrike" kern="1200" baseline="0" dirty="0" err="1">
                <a:solidFill>
                  <a:schemeClr val="tx1"/>
                </a:solidFill>
                <a:latin typeface="Arial" panose="020B0604020202020204" pitchFamily="34" charset="0"/>
                <a:ea typeface="ＭＳ Ｐゴシック" pitchFamily="-80" charset="-128"/>
                <a:cs typeface="+mn-cs"/>
              </a:rPr>
              <a:t>engines</a:t>
            </a:r>
            <a:r>
              <a:rPr lang="da-DK" sz="1200" b="0" i="0" u="none" strike="noStrike" kern="1200" baseline="0" dirty="0">
                <a:solidFill>
                  <a:schemeClr val="tx1"/>
                </a:solidFill>
                <a:latin typeface="Arial" panose="020B0604020202020204" pitchFamily="34" charset="0"/>
                <a:ea typeface="ＭＳ Ｐゴシック" pitchFamily="-80" charset="-128"/>
                <a:cs typeface="+mn-cs"/>
              </a:rPr>
              <a:t>.</a:t>
            </a:r>
          </a:p>
          <a:p>
            <a:r>
              <a:rPr lang="en-US" sz="1200" b="1" i="0" u="none" strike="noStrike" kern="1200" baseline="0" dirty="0">
                <a:solidFill>
                  <a:schemeClr val="tx1"/>
                </a:solidFill>
                <a:latin typeface="Arial" panose="020B0604020202020204" pitchFamily="34" charset="0"/>
                <a:ea typeface="ＭＳ Ｐゴシック" pitchFamily="-80" charset="-128"/>
                <a:cs typeface="+mn-cs"/>
              </a:rPr>
              <a:t>Accessibility: </a:t>
            </a:r>
            <a:r>
              <a:rPr lang="en-US" sz="1200" b="0" i="0" u="none" strike="noStrike" kern="1200" baseline="0" dirty="0">
                <a:solidFill>
                  <a:schemeClr val="tx1"/>
                </a:solidFill>
                <a:latin typeface="Arial" panose="020B0604020202020204" pitchFamily="34" charset="0"/>
                <a:ea typeface="ＭＳ Ｐゴシック" pitchFamily="-80" charset="-128"/>
                <a:cs typeface="+mn-cs"/>
              </a:rPr>
              <a:t>Repositories can have open, free and </a:t>
            </a:r>
            <a:r>
              <a:rPr lang="en-US" sz="1200" b="0" i="0" u="none" strike="noStrike" kern="1200" baseline="0" dirty="0" err="1">
                <a:solidFill>
                  <a:schemeClr val="tx1"/>
                </a:solidFill>
                <a:latin typeface="Arial" panose="020B0604020202020204" pitchFamily="34" charset="0"/>
                <a:ea typeface="ＭＳ Ｐゴシック" pitchFamily="-80" charset="-128"/>
                <a:cs typeface="+mn-cs"/>
              </a:rPr>
              <a:t>standardised</a:t>
            </a:r>
            <a:r>
              <a:rPr lang="en-US" sz="1200" b="0" i="0" u="none" strike="noStrike" kern="1200" baseline="0" dirty="0">
                <a:solidFill>
                  <a:schemeClr val="tx1"/>
                </a:solidFill>
                <a:latin typeface="Arial" panose="020B0604020202020204" pitchFamily="34" charset="0"/>
                <a:ea typeface="ＭＳ Ｐゴシック" pitchFamily="-80" charset="-128"/>
                <a:cs typeface="+mn-cs"/>
              </a:rPr>
              <a:t> communication protocols with authentication and </a:t>
            </a:r>
            <a:r>
              <a:rPr lang="en-US" sz="1200" b="0" i="0" u="none" strike="noStrike" kern="1200" baseline="0" dirty="0" err="1">
                <a:solidFill>
                  <a:schemeClr val="tx1"/>
                </a:solidFill>
                <a:latin typeface="Arial" panose="020B0604020202020204" pitchFamily="34" charset="0"/>
                <a:ea typeface="ＭＳ Ｐゴシック" pitchFamily="-80" charset="-128"/>
                <a:cs typeface="+mn-cs"/>
              </a:rPr>
              <a:t>authorisation</a:t>
            </a:r>
            <a:r>
              <a:rPr lang="en-US" sz="1200" b="0" i="0" u="none" strike="noStrike" kern="1200" baseline="0" dirty="0">
                <a:solidFill>
                  <a:schemeClr val="tx1"/>
                </a:solidFill>
                <a:latin typeface="Arial" panose="020B0604020202020204" pitchFamily="34" charset="0"/>
                <a:ea typeface="ＭＳ Ｐゴシック" pitchFamily="-80" charset="-128"/>
                <a:cs typeface="+mn-cs"/>
              </a:rPr>
              <a:t> procedures; provide the existence of metadata independent of the availability of the data.</a:t>
            </a:r>
            <a:endParaRPr lang="da-DK" sz="1200" b="0" i="0" u="none" strike="noStrike" kern="1200" baseline="0" dirty="0">
              <a:solidFill>
                <a:schemeClr val="tx1"/>
              </a:solidFill>
              <a:latin typeface="Arial" panose="020B0604020202020204" pitchFamily="34" charset="0"/>
              <a:ea typeface="ＭＳ Ｐゴシック" pitchFamily="-80" charset="-128"/>
              <a:cs typeface="+mn-cs"/>
            </a:endParaRPr>
          </a:p>
          <a:p>
            <a:r>
              <a:rPr lang="en-US" sz="1200" b="1" i="0" u="none" strike="noStrike" kern="1200" baseline="0" dirty="0">
                <a:solidFill>
                  <a:schemeClr val="tx1"/>
                </a:solidFill>
                <a:latin typeface="Arial" panose="020B0604020202020204" pitchFamily="34" charset="0"/>
                <a:ea typeface="ＭＳ Ｐゴシック" pitchFamily="-80" charset="-128"/>
                <a:cs typeface="+mn-cs"/>
              </a:rPr>
              <a:t>Interoperability: </a:t>
            </a:r>
            <a:r>
              <a:rPr lang="en-US" sz="1200" b="0" i="0" u="none" strike="noStrike" kern="1200" baseline="0" dirty="0">
                <a:solidFill>
                  <a:schemeClr val="tx1"/>
                </a:solidFill>
                <a:latin typeface="Arial" panose="020B0604020202020204" pitchFamily="34" charset="0"/>
                <a:ea typeface="ＭＳ Ｐゴシック" pitchFamily="-80" charset="-128"/>
                <a:cs typeface="+mn-cs"/>
              </a:rPr>
              <a:t>Repositories can use common semantic language, making data interoperable with applications or other workflows for analysis, storage and processing; help to provide metadata with vocabularies according to FAIR principles.</a:t>
            </a:r>
          </a:p>
          <a:p>
            <a:r>
              <a:rPr lang="en-US" sz="1200" b="1" i="0" u="none" strike="noStrike" kern="1200" baseline="0" dirty="0">
                <a:solidFill>
                  <a:schemeClr val="tx1"/>
                </a:solidFill>
                <a:latin typeface="Arial" panose="020B0604020202020204" pitchFamily="34" charset="0"/>
                <a:ea typeface="ＭＳ Ｐゴシック" pitchFamily="-80" charset="-128"/>
                <a:cs typeface="+mn-cs"/>
              </a:rPr>
              <a:t>Reusability: </a:t>
            </a:r>
            <a:r>
              <a:rPr lang="en-US" sz="1200" b="0" i="0" u="none" strike="noStrike" kern="1200" baseline="0" dirty="0">
                <a:solidFill>
                  <a:schemeClr val="tx1"/>
                </a:solidFill>
                <a:latin typeface="Arial" panose="020B0604020202020204" pitchFamily="34" charset="0"/>
                <a:ea typeface="ＭＳ Ｐゴシック" pitchFamily="-80" charset="-128"/>
                <a:cs typeface="+mn-cs"/>
              </a:rPr>
              <a:t>Repositories can promote data reuse; help to provide rich, accurate relevant metadata with data usage </a:t>
            </a:r>
            <a:r>
              <a:rPr lang="en-US" sz="1200" b="0" i="0" u="none" strike="noStrike" kern="1200" baseline="0" dirty="0" err="1">
                <a:solidFill>
                  <a:schemeClr val="tx1"/>
                </a:solidFill>
                <a:latin typeface="Arial" panose="020B0604020202020204" pitchFamily="34" charset="0"/>
                <a:ea typeface="ＭＳ Ｐゴシック" pitchFamily="-80" charset="-128"/>
                <a:cs typeface="+mn-cs"/>
              </a:rPr>
              <a:t>licence</a:t>
            </a:r>
            <a:r>
              <a:rPr lang="en-US" sz="1200" b="0" i="0" u="none" strike="noStrike" kern="1200" baseline="0" dirty="0">
                <a:solidFill>
                  <a:schemeClr val="tx1"/>
                </a:solidFill>
                <a:latin typeface="Arial" panose="020B0604020202020204" pitchFamily="34" charset="0"/>
                <a:ea typeface="ＭＳ Ｐゴシック" pitchFamily="-80" charset="-128"/>
                <a:cs typeface="+mn-cs"/>
              </a:rPr>
              <a:t>, detailed provenance, and using common standards.</a:t>
            </a:r>
            <a:endParaRPr lang="da-DK" dirty="0"/>
          </a:p>
        </p:txBody>
      </p:sp>
      <p:sp>
        <p:nvSpPr>
          <p:cNvPr id="4" name="Pladsholder til slidenumm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da-DK"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20</a:t>
            </a:fld>
            <a:endParaRPr kumimoji="0" lang="da-DK"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80" charset="-128"/>
              <a:cs typeface="+mn-cs"/>
            </a:endParaRPr>
          </a:p>
        </p:txBody>
      </p:sp>
    </p:spTree>
    <p:extLst>
      <p:ext uri="{BB962C8B-B14F-4D97-AF65-F5344CB8AC3E}">
        <p14:creationId xmlns:p14="http://schemas.microsoft.com/office/powerpoint/2010/main" val="2808139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1143000" y="685800"/>
            <a:ext cx="4572000" cy="3429000"/>
          </a:xfrm>
        </p:spPr>
      </p:sp>
      <p:sp>
        <p:nvSpPr>
          <p:cNvPr id="3" name="Pladsholder til noter 2"/>
          <p:cNvSpPr>
            <a:spLocks noGrp="1"/>
          </p:cNvSpPr>
          <p:nvPr>
            <p:ph type="body" idx="1"/>
          </p:nvPr>
        </p:nvSpPr>
        <p:spPr/>
        <p:txBody>
          <a:bodyPr/>
          <a:lstStyle/>
          <a:p>
            <a:r>
              <a:rPr lang="da-DK" dirty="0"/>
              <a:t>Åbn </a:t>
            </a:r>
            <a:r>
              <a:rPr lang="da-DK" baseline="0" dirty="0"/>
              <a:t> </a:t>
            </a:r>
            <a:r>
              <a:rPr lang="da-DK" baseline="0" dirty="0" err="1"/>
              <a:t>biosustains</a:t>
            </a:r>
            <a:r>
              <a:rPr lang="da-DK" baseline="0" dirty="0"/>
              <a:t> side</a:t>
            </a:r>
          </a:p>
          <a:p>
            <a:r>
              <a:rPr lang="da-DK" dirty="0"/>
              <a:t>Ny fane: https://doi.org/10.11583/DTU.19722160.v2 </a:t>
            </a:r>
          </a:p>
        </p:txBody>
      </p:sp>
      <p:sp>
        <p:nvSpPr>
          <p:cNvPr id="4" name="Pladsholder til slidenumm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da-DK"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21</a:t>
            </a:fld>
            <a:endParaRPr kumimoji="0" lang="da-DK"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80" charset="-128"/>
              <a:cs typeface="+mn-cs"/>
            </a:endParaRPr>
          </a:p>
        </p:txBody>
      </p:sp>
    </p:spTree>
    <p:extLst>
      <p:ext uri="{BB962C8B-B14F-4D97-AF65-F5344CB8AC3E}">
        <p14:creationId xmlns:p14="http://schemas.microsoft.com/office/powerpoint/2010/main" val="142669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F: DOI, citation, </a:t>
            </a:r>
            <a:r>
              <a:rPr lang="da-DK" dirty="0" err="1"/>
              <a:t>title</a:t>
            </a:r>
            <a:r>
              <a:rPr lang="da-DK" dirty="0"/>
              <a:t> </a:t>
            </a:r>
            <a:r>
              <a:rPr lang="da-DK" dirty="0" err="1"/>
              <a:t>author</a:t>
            </a:r>
            <a:r>
              <a:rPr lang="da-DK" dirty="0"/>
              <a:t> </a:t>
            </a:r>
            <a:r>
              <a:rPr lang="da-DK" dirty="0" err="1"/>
              <a:t>keywords</a:t>
            </a:r>
            <a:endParaRPr lang="da-DK" dirty="0"/>
          </a:p>
          <a:p>
            <a:r>
              <a:rPr lang="da-DK" dirty="0"/>
              <a:t>A: Open – show</a:t>
            </a:r>
            <a:r>
              <a:rPr lang="da-DK" baseline="0" dirty="0"/>
              <a:t> </a:t>
            </a:r>
            <a:r>
              <a:rPr lang="da-DK" dirty="0" err="1"/>
              <a:t>closed</a:t>
            </a:r>
            <a:r>
              <a:rPr lang="da-DK" dirty="0"/>
              <a:t> dataset?</a:t>
            </a:r>
          </a:p>
          <a:p>
            <a:r>
              <a:rPr lang="da-DK" dirty="0"/>
              <a:t>I – </a:t>
            </a:r>
            <a:r>
              <a:rPr lang="da-DK" dirty="0" err="1"/>
              <a:t>readme</a:t>
            </a:r>
            <a:r>
              <a:rPr lang="da-DK" dirty="0"/>
              <a:t>,</a:t>
            </a:r>
            <a:r>
              <a:rPr lang="da-DK" baseline="0" dirty="0"/>
              <a:t> file formats</a:t>
            </a:r>
          </a:p>
          <a:p>
            <a:r>
              <a:rPr lang="da-DK" baseline="0" dirty="0"/>
              <a:t>R – </a:t>
            </a:r>
            <a:r>
              <a:rPr lang="da-DK" baseline="0" dirty="0" err="1"/>
              <a:t>linking</a:t>
            </a:r>
            <a:r>
              <a:rPr lang="da-DK" baseline="0" dirty="0"/>
              <a:t> to </a:t>
            </a:r>
            <a:r>
              <a:rPr lang="da-DK" baseline="0" dirty="0" err="1"/>
              <a:t>paper</a:t>
            </a:r>
            <a:r>
              <a:rPr lang="da-DK" baseline="0" dirty="0"/>
              <a:t>, </a:t>
            </a:r>
            <a:r>
              <a:rPr lang="da-DK" baseline="0" dirty="0" err="1"/>
              <a:t>github</a:t>
            </a:r>
            <a:r>
              <a:rPr lang="da-DK" baseline="0" dirty="0"/>
              <a:t>, </a:t>
            </a:r>
            <a:r>
              <a:rPr lang="da-DK" baseline="0" dirty="0" err="1"/>
              <a:t>license</a:t>
            </a:r>
            <a:endParaRPr lang="da-DK" baseline="0" dirty="0"/>
          </a:p>
          <a:p>
            <a:r>
              <a:rPr lang="da-DK" baseline="0" dirty="0"/>
              <a:t>VERSIONING</a:t>
            </a:r>
          </a:p>
          <a:p>
            <a:r>
              <a:rPr lang="da-DK" baseline="0" dirty="0" err="1"/>
              <a:t>Standardised</a:t>
            </a:r>
            <a:r>
              <a:rPr lang="da-DK" baseline="0" dirty="0"/>
              <a:t> metadata – </a:t>
            </a:r>
            <a:r>
              <a:rPr lang="da-DK" baseline="0" dirty="0" err="1"/>
              <a:t>DataCite</a:t>
            </a:r>
            <a:r>
              <a:rPr lang="da-DK" baseline="0" dirty="0"/>
              <a:t> metadata </a:t>
            </a:r>
            <a:r>
              <a:rPr lang="da-DK" baseline="0" dirty="0" err="1"/>
              <a:t>schema</a:t>
            </a:r>
            <a:endParaRPr lang="da-DK" baseline="0" dirty="0"/>
          </a:p>
          <a:p>
            <a:r>
              <a:rPr lang="da-DK" dirty="0" err="1"/>
              <a:t>Customised</a:t>
            </a:r>
            <a:r>
              <a:rPr lang="da-DK" baseline="0" dirty="0"/>
              <a:t> – ORCID, </a:t>
            </a:r>
            <a:r>
              <a:rPr lang="da-DK" baseline="0" dirty="0" err="1"/>
              <a:t>discipline</a:t>
            </a:r>
            <a:r>
              <a:rPr lang="da-DK" baseline="0" dirty="0"/>
              <a:t> </a:t>
            </a:r>
            <a:r>
              <a:rPr lang="da-DK" baseline="0" dirty="0" err="1"/>
              <a:t>specific</a:t>
            </a:r>
            <a:endParaRPr lang="da-DK" baseline="0" dirty="0"/>
          </a:p>
        </p:txBody>
      </p:sp>
      <p:sp>
        <p:nvSpPr>
          <p:cNvPr id="4" name="Pladsholder til slidenumm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da-DK"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22</a:t>
            </a:fld>
            <a:endParaRPr kumimoji="0" lang="da-DK"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80" charset="-128"/>
              <a:cs typeface="+mn-cs"/>
            </a:endParaRPr>
          </a:p>
        </p:txBody>
      </p:sp>
    </p:spTree>
    <p:extLst>
      <p:ext uri="{BB962C8B-B14F-4D97-AF65-F5344CB8AC3E}">
        <p14:creationId xmlns:p14="http://schemas.microsoft.com/office/powerpoint/2010/main" val="155285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a:xfrm>
            <a:off x="1143000" y="685800"/>
            <a:ext cx="4572000" cy="3429000"/>
          </a:xfrm>
        </p:spPr>
      </p:sp>
      <p:sp>
        <p:nvSpPr>
          <p:cNvPr id="3" name="Pladsholder til noter 2"/>
          <p:cNvSpPr>
            <a:spLocks noGrp="1"/>
          </p:cNvSpPr>
          <p:nvPr>
            <p:ph type="body" idx="1"/>
          </p:nvPr>
        </p:nvSpPr>
        <p:spPr/>
        <p:txBody>
          <a:bodyPr/>
          <a:lstStyle/>
          <a:p>
            <a:r>
              <a:rPr lang="da-DK" dirty="0"/>
              <a:t>ORCID integration:  </a:t>
            </a:r>
            <a:r>
              <a:rPr lang="da-DK" dirty="0" err="1"/>
              <a:t>connecting</a:t>
            </a:r>
            <a:r>
              <a:rPr lang="da-DK" dirty="0"/>
              <a:t> </a:t>
            </a:r>
            <a:r>
              <a:rPr lang="da-DK" dirty="0" err="1"/>
              <a:t>your</a:t>
            </a:r>
            <a:r>
              <a:rPr lang="da-DK" dirty="0"/>
              <a:t> ORCID in </a:t>
            </a:r>
            <a:r>
              <a:rPr lang="da-DK" dirty="0" err="1"/>
              <a:t>datacite</a:t>
            </a:r>
            <a:r>
              <a:rPr lang="da-DK" baseline="0" dirty="0"/>
              <a:t> metadata, push data</a:t>
            </a:r>
          </a:p>
          <a:p>
            <a:r>
              <a:rPr lang="da-DK" baseline="0" dirty="0" err="1"/>
              <a:t>Optimise</a:t>
            </a:r>
            <a:r>
              <a:rPr lang="da-DK" baseline="0" dirty="0"/>
              <a:t> </a:t>
            </a:r>
            <a:r>
              <a:rPr lang="da-DK" baseline="0" dirty="0" err="1"/>
              <a:t>your</a:t>
            </a:r>
            <a:r>
              <a:rPr lang="da-DK" baseline="0" dirty="0"/>
              <a:t> digital </a:t>
            </a:r>
            <a:r>
              <a:rPr lang="da-DK" baseline="0" dirty="0" err="1"/>
              <a:t>presence</a:t>
            </a:r>
            <a:endParaRPr lang="da-DK" dirty="0"/>
          </a:p>
        </p:txBody>
      </p:sp>
      <p:sp>
        <p:nvSpPr>
          <p:cNvPr id="4" name="Pladsholder til slidenumm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734BB09-483B-4C4B-A5A4-C02A22055B01}" type="slidenum">
              <a:rPr kumimoji="0" lang="da-DK"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itchFamily="-80"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24</a:t>
            </a:fld>
            <a:endParaRPr kumimoji="0" lang="da-DK"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itchFamily="-80" charset="-128"/>
              <a:cs typeface="+mn-cs"/>
            </a:endParaRPr>
          </a:p>
        </p:txBody>
      </p:sp>
    </p:spTree>
    <p:extLst>
      <p:ext uri="{BB962C8B-B14F-4D97-AF65-F5344CB8AC3E}">
        <p14:creationId xmlns:p14="http://schemas.microsoft.com/office/powerpoint/2010/main" val="30546962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5.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8.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9.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Footer Placeholder 2"/>
          <p:cNvSpPr>
            <a:spLocks noGrp="1"/>
          </p:cNvSpPr>
          <p:nvPr>
            <p:ph type="ftr" sz="quarter" idx="3"/>
          </p:nvPr>
        </p:nvSpPr>
        <p:spPr>
          <a:xfrm>
            <a:off x="4572000" y="6477000"/>
            <a:ext cx="2970213" cy="306000"/>
          </a:xfrm>
          <a:prstGeom prst="rect">
            <a:avLst/>
          </a:prstGeom>
        </p:spPr>
        <p:txBody>
          <a:bodyPr vert="horz" lIns="0" tIns="0" rIns="0" bIns="0" rtlCol="0" anchor="t" anchorCtr="0"/>
          <a:lstStyle>
            <a:lvl1pPr algn="r">
              <a:defRPr sz="900">
                <a:solidFill>
                  <a:schemeClr val="tx1"/>
                </a:solidFill>
              </a:defRPr>
            </a:lvl1pPr>
          </a:lstStyle>
          <a:p>
            <a:r>
              <a:rPr lang="en-GB"/>
              <a:t>October 2019</a:t>
            </a:r>
          </a:p>
        </p:txBody>
      </p:sp>
      <p:sp>
        <p:nvSpPr>
          <p:cNvPr id="11" name="Slide Number Placeholder 3"/>
          <p:cNvSpPr>
            <a:spLocks noGrp="1"/>
          </p:cNvSpPr>
          <p:nvPr>
            <p:ph type="sldNum" sz="quarter" idx="4"/>
          </p:nvPr>
        </p:nvSpPr>
        <p:spPr>
          <a:xfrm>
            <a:off x="609600" y="6477000"/>
            <a:ext cx="306000" cy="306000"/>
          </a:xfrm>
          <a:prstGeom prst="rect">
            <a:avLst/>
          </a:prstGeom>
        </p:spPr>
        <p:txBody>
          <a:bodyPr vert="horz" lIns="0" tIns="0" rIns="0" bIns="0" rtlCol="0" anchor="t" anchorCtr="0"/>
          <a:lstStyle>
            <a:lvl1pPr algn="l">
              <a:defRPr sz="900">
                <a:solidFill>
                  <a:schemeClr val="tx1"/>
                </a:solidFill>
              </a:defRPr>
            </a:lvl1pPr>
          </a:lstStyle>
          <a:p>
            <a:fld id="{103EA872-A674-449B-A120-B97244F8E91D}" type="slidenum">
              <a:rPr lang="en-GB" smtClean="0"/>
              <a:pPr/>
              <a:t>‹#›</a:t>
            </a:fld>
            <a:endParaRPr lang="en-GB"/>
          </a:p>
        </p:txBody>
      </p:sp>
      <p:sp>
        <p:nvSpPr>
          <p:cNvPr id="2" name="Rectangle 1"/>
          <p:cNvSpPr/>
          <p:nvPr userDrawn="1"/>
        </p:nvSpPr>
        <p:spPr bwMode="auto">
          <a:xfrm>
            <a:off x="0" y="0"/>
            <a:ext cx="9144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1600" b="0" i="0" u="none" strike="noStrike" cap="none" normalizeH="0" baseline="0">
              <a:ln>
                <a:noFill/>
              </a:ln>
              <a:solidFill>
                <a:schemeClr val="tx1"/>
              </a:solidFill>
              <a:effectLst/>
              <a:latin typeface="Verdana" pitchFamily="34" charset="0"/>
              <a:ea typeface="ＭＳ Ｐゴシック" pitchFamily="-80" charset="-128"/>
            </a:endParaRPr>
          </a:p>
        </p:txBody>
      </p:sp>
      <p:sp>
        <p:nvSpPr>
          <p:cNvPr id="114690" name="Rectangle 2"/>
          <p:cNvSpPr>
            <a:spLocks noGrp="1" noChangeArrowheads="1"/>
          </p:cNvSpPr>
          <p:nvPr>
            <p:ph type="ctrTitle"/>
          </p:nvPr>
        </p:nvSpPr>
        <p:spPr>
          <a:xfrm>
            <a:off x="609600" y="1295400"/>
            <a:ext cx="6402388" cy="838200"/>
          </a:xfrm>
        </p:spPr>
        <p:txBody>
          <a:bodyPr/>
          <a:lstStyle>
            <a:lvl1pPr>
              <a:defRPr/>
            </a:lvl1pPr>
          </a:lstStyle>
          <a:p>
            <a:pPr lvl="0"/>
            <a:r>
              <a:rPr lang="en-GB" noProof="0"/>
              <a:t>Click to edit Master title style</a:t>
            </a:r>
          </a:p>
        </p:txBody>
      </p:sp>
      <p:sp>
        <p:nvSpPr>
          <p:cNvPr id="114691" name="Rectangle 3"/>
          <p:cNvSpPr>
            <a:spLocks noGrp="1" noChangeArrowheads="1"/>
          </p:cNvSpPr>
          <p:nvPr>
            <p:ph type="subTitle" idx="1"/>
          </p:nvPr>
        </p:nvSpPr>
        <p:spPr>
          <a:xfrm>
            <a:off x="609600" y="2286000"/>
            <a:ext cx="6400800" cy="1752600"/>
          </a:xfrm>
        </p:spPr>
        <p:txBody>
          <a:bodyPr/>
          <a:lstStyle>
            <a:lvl1pPr marL="0" indent="0">
              <a:buFontTx/>
              <a:buNone/>
              <a:defRPr/>
            </a:lvl1pPr>
          </a:lstStyle>
          <a:p>
            <a:pPr lvl="0"/>
            <a:r>
              <a:rPr lang="en-GB" noProof="0"/>
              <a:t>Click to edit Master subtitle style</a:t>
            </a:r>
          </a:p>
        </p:txBody>
      </p:sp>
      <p:pic>
        <p:nvPicPr>
          <p:cNvPr id="3" name="SD_ART_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9125" y="6029562"/>
            <a:ext cx="5212800" cy="627975"/>
          </a:xfrm>
          <a:prstGeom prst="rect">
            <a:avLst/>
          </a:prstGeom>
        </p:spPr>
      </p:pic>
      <p:pic>
        <p:nvPicPr>
          <p:cNvPr id="8" name="SD_ART_Logo_bmkArt"/>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9125" y="6029562"/>
            <a:ext cx="5212804" cy="627975"/>
          </a:xfrm>
          <a:prstGeom prst="rect">
            <a:avLst/>
          </a:prstGeom>
        </p:spPr>
      </p:pic>
      <p:pic>
        <p:nvPicPr>
          <p:cNvPr id="7" name="SD_ART_Logo_bmkArt"/>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9125" y="6029562"/>
            <a:ext cx="5212804" cy="627975"/>
          </a:xfrm>
          <a:prstGeom prst="rect">
            <a:avLst/>
          </a:prstGeom>
        </p:spPr>
      </p:pic>
      <p:sp>
        <p:nvSpPr>
          <p:cNvPr id="4" name="SD_ART_Frise"/>
          <p:cNvSpPr/>
          <p:nvPr userDrawn="1"/>
        </p:nvSpPr>
        <p:spPr bwMode="auto">
          <a:xfrm>
            <a:off x="4100400" y="3124800"/>
            <a:ext cx="5040000" cy="2340000"/>
          </a:xfrm>
          <a:prstGeom prst="rect">
            <a:avLst/>
          </a:prstGeom>
          <a:no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1600" b="0" i="0" u="none" strike="noStrike" cap="none" normalizeH="0" baseline="0">
              <a:ln>
                <a:noFill/>
              </a:ln>
              <a:solidFill>
                <a:schemeClr val="tx1"/>
              </a:solidFill>
              <a:effectLst/>
              <a:latin typeface="Verdana" pitchFamily="34" charset="0"/>
              <a:ea typeface="ＭＳ Ｐゴシック" pitchFamily="-80" charset="-128"/>
            </a:endParaRPr>
          </a:p>
        </p:txBody>
      </p:sp>
      <p:pic>
        <p:nvPicPr>
          <p:cNvPr id="12"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386123" y="279400"/>
            <a:ext cx="3651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6688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two pictures">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90A2595F-A737-4D92-946C-EC0BBF885334}"/>
              </a:ext>
            </a:extLst>
          </p:cNvPr>
          <p:cNvSpPr>
            <a:spLocks noGrp="1"/>
          </p:cNvSpPr>
          <p:nvPr>
            <p:ph type="title"/>
          </p:nvPr>
        </p:nvSpPr>
        <p:spPr>
          <a:xfrm>
            <a:off x="1331218" y="426127"/>
            <a:ext cx="4537095" cy="972716"/>
          </a:xfrm>
        </p:spPr>
        <p:txBody>
          <a:bodyPr/>
          <a:lstStyle/>
          <a:p>
            <a:r>
              <a:rPr lang="da-DK" dirty="0" err="1"/>
              <a:t>Click</a:t>
            </a:r>
            <a:r>
              <a:rPr lang="da-DK" dirty="0"/>
              <a:t> to </a:t>
            </a:r>
            <a:r>
              <a:rPr lang="da-DK" dirty="0" err="1"/>
              <a:t>edit</a:t>
            </a:r>
            <a:r>
              <a:rPr lang="da-DK" dirty="0"/>
              <a:t> Master </a:t>
            </a:r>
            <a:r>
              <a:rPr lang="da-DK" dirty="0" err="1"/>
              <a:t>title</a:t>
            </a:r>
            <a:r>
              <a:rPr lang="da-DK" dirty="0"/>
              <a:t> </a:t>
            </a:r>
            <a:r>
              <a:rPr lang="da-DK" dirty="0" err="1"/>
              <a:t>style</a:t>
            </a:r>
            <a:endParaRPr lang="da-DK" dirty="0"/>
          </a:p>
        </p:txBody>
      </p:sp>
      <p:sp>
        <p:nvSpPr>
          <p:cNvPr id="3" name="Content Placeholder 2"/>
          <p:cNvSpPr>
            <a:spLocks noGrp="1"/>
          </p:cNvSpPr>
          <p:nvPr>
            <p:ph idx="1"/>
          </p:nvPr>
        </p:nvSpPr>
        <p:spPr>
          <a:xfrm>
            <a:off x="1331218" y="1706328"/>
            <a:ext cx="4537095" cy="4545578"/>
          </a:xfrm>
        </p:spPr>
        <p:txBody>
          <a:bodyPr/>
          <a:lstStyle/>
          <a:p>
            <a:pPr lvl="0"/>
            <a:r>
              <a:rPr lang="da-DK" dirty="0"/>
              <a:t>Edit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10" name="Picture Placeholder 9">
            <a:extLst>
              <a:ext uri="{FF2B5EF4-FFF2-40B4-BE49-F238E27FC236}">
                <a16:creationId xmlns:a16="http://schemas.microsoft.com/office/drawing/2014/main" id="{565D29D0-EA4F-4318-8A82-6C2B200A712B}"/>
              </a:ext>
            </a:extLst>
          </p:cNvPr>
          <p:cNvSpPr>
            <a:spLocks noGrp="1"/>
          </p:cNvSpPr>
          <p:nvPr>
            <p:ph type="pic" sz="quarter" idx="13" hasCustomPrompt="1"/>
          </p:nvPr>
        </p:nvSpPr>
        <p:spPr>
          <a:xfrm>
            <a:off x="6249223" y="849734"/>
            <a:ext cx="2894777" cy="2505600"/>
          </a:xfrm>
        </p:spPr>
        <p:txBody>
          <a:bodyPr/>
          <a:lstStyle>
            <a:lvl1pPr marL="0" indent="0" algn="ctr">
              <a:buNone/>
              <a:defRPr sz="900"/>
            </a:lvl1pPr>
          </a:lstStyle>
          <a:p>
            <a:r>
              <a:rPr lang="da-DK" dirty="0"/>
              <a:t>Click the placeholder and paste image via Skyfish icon</a:t>
            </a:r>
          </a:p>
        </p:txBody>
      </p:sp>
      <p:sp>
        <p:nvSpPr>
          <p:cNvPr id="12" name="Picture Placeholder 11">
            <a:extLst>
              <a:ext uri="{FF2B5EF4-FFF2-40B4-BE49-F238E27FC236}">
                <a16:creationId xmlns:a16="http://schemas.microsoft.com/office/drawing/2014/main" id="{25B8511D-E10E-40C3-82A6-3DCDC97CF6C2}"/>
              </a:ext>
            </a:extLst>
          </p:cNvPr>
          <p:cNvSpPr>
            <a:spLocks noGrp="1"/>
          </p:cNvSpPr>
          <p:nvPr>
            <p:ph type="pic" sz="quarter" idx="14" hasCustomPrompt="1"/>
          </p:nvPr>
        </p:nvSpPr>
        <p:spPr>
          <a:xfrm>
            <a:off x="6249223" y="3563718"/>
            <a:ext cx="2894777" cy="2505600"/>
          </a:xfrm>
        </p:spPr>
        <p:txBody>
          <a:bodyPr/>
          <a:lstStyle>
            <a:lvl1pPr marL="0" indent="0" algn="ctr">
              <a:buNone/>
              <a:defRPr sz="900"/>
            </a:lvl1pPr>
          </a:lstStyle>
          <a:p>
            <a:r>
              <a:rPr lang="da-DK" dirty="0"/>
              <a:t>Click the placeholder and paste image via Skyfish icon</a:t>
            </a:r>
          </a:p>
          <a:p>
            <a:endParaRPr lang="da-DK" dirty="0"/>
          </a:p>
        </p:txBody>
      </p:sp>
      <p:sp>
        <p:nvSpPr>
          <p:cNvPr id="2" name="Footer Placeholder 1">
            <a:extLst>
              <a:ext uri="{FF2B5EF4-FFF2-40B4-BE49-F238E27FC236}">
                <a16:creationId xmlns:a16="http://schemas.microsoft.com/office/drawing/2014/main" id="{D2986237-C7E2-4498-82A4-361A340A6504}"/>
              </a:ext>
            </a:extLst>
          </p:cNvPr>
          <p:cNvSpPr>
            <a:spLocks noGrp="1"/>
          </p:cNvSpPr>
          <p:nvPr>
            <p:ph type="ftr" sz="quarter" idx="15"/>
          </p:nvPr>
        </p:nvSpPr>
        <p:spPr/>
        <p:txBody>
          <a:bodyPr/>
          <a:lstStyle/>
          <a:p>
            <a:endParaRPr lang="da-DK" dirty="0"/>
          </a:p>
        </p:txBody>
      </p:sp>
      <p:sp>
        <p:nvSpPr>
          <p:cNvPr id="6" name="Slide Number Placeholder 5">
            <a:extLst>
              <a:ext uri="{FF2B5EF4-FFF2-40B4-BE49-F238E27FC236}">
                <a16:creationId xmlns:a16="http://schemas.microsoft.com/office/drawing/2014/main" id="{21664EEF-2B63-484E-803A-4FCD66F243A5}"/>
              </a:ext>
            </a:extLst>
          </p:cNvPr>
          <p:cNvSpPr>
            <a:spLocks noGrp="1"/>
          </p:cNvSpPr>
          <p:nvPr>
            <p:ph type="sldNum" sz="quarter" idx="16"/>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2485131030"/>
      </p:ext>
    </p:extLst>
  </p:cSld>
  <p:clrMapOvr>
    <a:masterClrMapping/>
  </p:clrMapOvr>
  <p:extLst>
    <p:ext uri="{DCECCB84-F9BA-43D5-87BE-67443E8EF086}">
      <p15:sldGuideLst xmlns:p15="http://schemas.microsoft.com/office/powerpoint/2012/main">
        <p15:guide id="1" pos="4927">
          <p15:clr>
            <a:srgbClr val="F26B43"/>
          </p15:clr>
        </p15:guide>
        <p15:guide id="2" pos="5247">
          <p15:clr>
            <a:srgbClr val="F26B43"/>
          </p15:clr>
        </p15:guide>
        <p15:guide id="3" pos="1117">
          <p15:clr>
            <a:srgbClr val="F26B43"/>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pictures and text">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92213382-11A1-48CE-B0A0-D8A7D26861FB}"/>
              </a:ext>
            </a:extLst>
          </p:cNvPr>
          <p:cNvSpPr>
            <a:spLocks noGrp="1"/>
          </p:cNvSpPr>
          <p:nvPr>
            <p:ph type="title"/>
          </p:nvPr>
        </p:nvSpPr>
        <p:spPr>
          <a:xfrm>
            <a:off x="3166432" y="426127"/>
            <a:ext cx="5149975" cy="972716"/>
          </a:xfrm>
        </p:spPr>
        <p:txBody>
          <a:bodyPr/>
          <a:lstStyle/>
          <a:p>
            <a:r>
              <a:rPr lang="da-DK" dirty="0"/>
              <a:t>Click to edit Master title style</a:t>
            </a:r>
          </a:p>
        </p:txBody>
      </p:sp>
      <p:sp>
        <p:nvSpPr>
          <p:cNvPr id="3" name="Content Placeholder 2"/>
          <p:cNvSpPr>
            <a:spLocks noGrp="1"/>
          </p:cNvSpPr>
          <p:nvPr>
            <p:ph idx="1"/>
          </p:nvPr>
        </p:nvSpPr>
        <p:spPr>
          <a:xfrm>
            <a:off x="3166432" y="1706328"/>
            <a:ext cx="5149975" cy="4545578"/>
          </a:xfrm>
        </p:spPr>
        <p:txBody>
          <a:bodyPr/>
          <a:lstStyle/>
          <a:p>
            <a:pPr lvl="0"/>
            <a:r>
              <a:rPr lang="da-DK" dirty="0"/>
              <a:t>Edit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10" name="Picture Placeholder 9">
            <a:extLst>
              <a:ext uri="{FF2B5EF4-FFF2-40B4-BE49-F238E27FC236}">
                <a16:creationId xmlns:a16="http://schemas.microsoft.com/office/drawing/2014/main" id="{565D29D0-EA4F-4318-8A82-6C2B200A712B}"/>
              </a:ext>
            </a:extLst>
          </p:cNvPr>
          <p:cNvSpPr>
            <a:spLocks noGrp="1"/>
          </p:cNvSpPr>
          <p:nvPr>
            <p:ph type="pic" sz="quarter" idx="13" hasCustomPrompt="1"/>
          </p:nvPr>
        </p:nvSpPr>
        <p:spPr>
          <a:xfrm>
            <a:off x="-1" y="1314523"/>
            <a:ext cx="2781362" cy="2455200"/>
          </a:xfrm>
        </p:spPr>
        <p:txBody>
          <a:bodyPr/>
          <a:lstStyle>
            <a:lvl1pPr marL="0" indent="0" algn="ctr">
              <a:buNone/>
              <a:defRPr sz="900"/>
            </a:lvl1pPr>
          </a:lstStyle>
          <a:p>
            <a:r>
              <a:rPr lang="da-DK" dirty="0"/>
              <a:t>Click the placeholder and paste image via Skyfish icon</a:t>
            </a:r>
          </a:p>
        </p:txBody>
      </p:sp>
      <p:sp>
        <p:nvSpPr>
          <p:cNvPr id="12" name="Picture Placeholder 11">
            <a:extLst>
              <a:ext uri="{FF2B5EF4-FFF2-40B4-BE49-F238E27FC236}">
                <a16:creationId xmlns:a16="http://schemas.microsoft.com/office/drawing/2014/main" id="{25B8511D-E10E-40C3-82A6-3DCDC97CF6C2}"/>
              </a:ext>
            </a:extLst>
          </p:cNvPr>
          <p:cNvSpPr>
            <a:spLocks noGrp="1"/>
          </p:cNvSpPr>
          <p:nvPr>
            <p:ph type="pic" sz="quarter" idx="14" hasCustomPrompt="1"/>
          </p:nvPr>
        </p:nvSpPr>
        <p:spPr>
          <a:xfrm>
            <a:off x="-1" y="3968153"/>
            <a:ext cx="2781362" cy="2455200"/>
          </a:xfrm>
        </p:spPr>
        <p:txBody>
          <a:bodyPr/>
          <a:lstStyle>
            <a:lvl1pPr marL="0" indent="0" algn="ctr">
              <a:buNone/>
              <a:defRPr sz="900"/>
            </a:lvl1pPr>
          </a:lstStyle>
          <a:p>
            <a:r>
              <a:rPr lang="da-DK" dirty="0"/>
              <a:t>Click the placeholder and paste image via Skyfish icon</a:t>
            </a:r>
          </a:p>
          <a:p>
            <a:endParaRPr lang="da-DK" dirty="0"/>
          </a:p>
        </p:txBody>
      </p:sp>
      <p:sp>
        <p:nvSpPr>
          <p:cNvPr id="2" name="Footer Placeholder 1">
            <a:extLst>
              <a:ext uri="{FF2B5EF4-FFF2-40B4-BE49-F238E27FC236}">
                <a16:creationId xmlns:a16="http://schemas.microsoft.com/office/drawing/2014/main" id="{AE26B732-1A52-4AA9-89FC-8FC5439E40DC}"/>
              </a:ext>
            </a:extLst>
          </p:cNvPr>
          <p:cNvSpPr>
            <a:spLocks noGrp="1"/>
          </p:cNvSpPr>
          <p:nvPr>
            <p:ph type="ftr" sz="quarter" idx="15"/>
          </p:nvPr>
        </p:nvSpPr>
        <p:spPr/>
        <p:txBody>
          <a:bodyPr/>
          <a:lstStyle/>
          <a:p>
            <a:endParaRPr lang="da-DK" dirty="0"/>
          </a:p>
        </p:txBody>
      </p:sp>
      <p:sp>
        <p:nvSpPr>
          <p:cNvPr id="6" name="Slide Number Placeholder 5">
            <a:extLst>
              <a:ext uri="{FF2B5EF4-FFF2-40B4-BE49-F238E27FC236}">
                <a16:creationId xmlns:a16="http://schemas.microsoft.com/office/drawing/2014/main" id="{3B25D0DC-E43F-43DA-AA0F-C0C54C8939F7}"/>
              </a:ext>
            </a:extLst>
          </p:cNvPr>
          <p:cNvSpPr>
            <a:spLocks noGrp="1"/>
          </p:cNvSpPr>
          <p:nvPr>
            <p:ph type="sldNum" sz="quarter" idx="16"/>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182532778"/>
      </p:ext>
    </p:extLst>
  </p:cSld>
  <p:clrMapOvr>
    <a:masterClrMapping/>
  </p:clrMapOvr>
  <p:extLst>
    <p:ext uri="{DCECCB84-F9BA-43D5-87BE-67443E8EF086}">
      <p15:sldGuideLst xmlns:p15="http://schemas.microsoft.com/office/powerpoint/2012/main">
        <p15:guide id="1" pos="6984">
          <p15:clr>
            <a:srgbClr val="F26B43"/>
          </p15:clr>
        </p15:guide>
        <p15:guide id="2" pos="2660">
          <p15:clr>
            <a:srgbClr val="F26B43"/>
          </p15:clr>
        </p15:guide>
        <p15:guide id="3" pos="2335">
          <p15:clr>
            <a:srgbClr val="F26B43"/>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lumns">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953C3-F3F7-4638-96F8-7CF20CB55E0C}"/>
              </a:ext>
            </a:extLst>
          </p:cNvPr>
          <p:cNvSpPr>
            <a:spLocks noGrp="1"/>
          </p:cNvSpPr>
          <p:nvPr>
            <p:ph type="title" hasCustomPrompt="1"/>
          </p:nvPr>
        </p:nvSpPr>
        <p:spPr>
          <a:xfrm>
            <a:off x="185762" y="980728"/>
            <a:ext cx="2805665" cy="418115"/>
          </a:xfrm>
        </p:spPr>
        <p:txBody>
          <a:bodyPr/>
          <a:lstStyle>
            <a:lvl1pPr>
              <a:defRPr sz="1800"/>
            </a:lvl1pPr>
          </a:lstStyle>
          <a:p>
            <a:r>
              <a:rPr lang="da-DK" dirty="0"/>
              <a:t>Click to add title one line</a:t>
            </a:r>
          </a:p>
        </p:txBody>
      </p:sp>
      <p:sp>
        <p:nvSpPr>
          <p:cNvPr id="15" name="Content Placeholder 2">
            <a:extLst>
              <a:ext uri="{FF2B5EF4-FFF2-40B4-BE49-F238E27FC236}">
                <a16:creationId xmlns:a16="http://schemas.microsoft.com/office/drawing/2014/main" id="{CC0DB591-4602-46B3-B1C3-1E64148AB9B7}"/>
              </a:ext>
            </a:extLst>
          </p:cNvPr>
          <p:cNvSpPr>
            <a:spLocks noGrp="1"/>
          </p:cNvSpPr>
          <p:nvPr>
            <p:ph idx="1"/>
          </p:nvPr>
        </p:nvSpPr>
        <p:spPr>
          <a:xfrm>
            <a:off x="185762" y="4407151"/>
            <a:ext cx="2805665" cy="1844425"/>
          </a:xfrm>
        </p:spPr>
        <p:txBody>
          <a:bodyPr/>
          <a:lstStyle>
            <a:lvl1pPr>
              <a:defRPr sz="900"/>
            </a:lvl1pPr>
            <a:lvl2pPr>
              <a:defRPr sz="900"/>
            </a:lvl2pPr>
            <a:lvl3pPr>
              <a:defRPr sz="900"/>
            </a:lvl3pPr>
            <a:lvl4pPr>
              <a:defRPr sz="900"/>
            </a:lvl4pPr>
            <a:lvl5pPr>
              <a:defRPr sz="900"/>
            </a:lvl5pPr>
            <a:lvl6pPr>
              <a:defRPr sz="900"/>
            </a:lvl6pPr>
            <a:lvl7pPr>
              <a:defRPr sz="900"/>
            </a:lvl7pPr>
            <a:lvl8pPr>
              <a:defRPr sz="900"/>
            </a:lvl8pPr>
            <a:lvl9pPr>
              <a:defRPr sz="900"/>
            </a:lvl9pPr>
          </a:lstStyle>
          <a:p>
            <a:pPr lvl="0"/>
            <a:r>
              <a:rPr lang="da-DK" dirty="0"/>
              <a:t>Edit Master text styles</a:t>
            </a:r>
          </a:p>
          <a:p>
            <a:pPr lvl="1"/>
            <a:r>
              <a:rPr lang="da-DK" dirty="0"/>
              <a:t>Second level</a:t>
            </a:r>
          </a:p>
          <a:p>
            <a:pPr lvl="2"/>
            <a:r>
              <a:rPr lang="da-DK" dirty="0"/>
              <a:t>Third level</a:t>
            </a:r>
          </a:p>
          <a:p>
            <a:pPr lvl="3"/>
            <a:r>
              <a:rPr lang="da-DK" dirty="0"/>
              <a:t>Fourth level</a:t>
            </a:r>
          </a:p>
          <a:p>
            <a:pPr lvl="4"/>
            <a:r>
              <a:rPr lang="da-DK" dirty="0"/>
              <a:t>Fifth level</a:t>
            </a:r>
          </a:p>
        </p:txBody>
      </p:sp>
      <p:sp>
        <p:nvSpPr>
          <p:cNvPr id="19" name="Text Placeholder 18">
            <a:extLst>
              <a:ext uri="{FF2B5EF4-FFF2-40B4-BE49-F238E27FC236}">
                <a16:creationId xmlns:a16="http://schemas.microsoft.com/office/drawing/2014/main" id="{68416079-1CFC-426F-A6ED-5AB355FC545F}"/>
              </a:ext>
            </a:extLst>
          </p:cNvPr>
          <p:cNvSpPr>
            <a:spLocks noGrp="1"/>
          </p:cNvSpPr>
          <p:nvPr>
            <p:ph type="body" sz="quarter" idx="21" hasCustomPrompt="1"/>
          </p:nvPr>
        </p:nvSpPr>
        <p:spPr>
          <a:xfrm>
            <a:off x="3167475" y="979201"/>
            <a:ext cx="2805665" cy="417767"/>
          </a:xfrm>
        </p:spPr>
        <p:txBody>
          <a:bodyPr anchor="b" anchorCtr="0"/>
          <a:lstStyle>
            <a:lvl1pPr marL="0" indent="0">
              <a:buNone/>
              <a:defRPr sz="1800" b="1"/>
            </a:lvl1pPr>
            <a:lvl2pPr marL="0" indent="0">
              <a:buNone/>
              <a:defRPr sz="1800" b="1"/>
            </a:lvl2pPr>
            <a:lvl3pPr marL="0" indent="0">
              <a:buNone/>
              <a:defRPr sz="1800" b="1"/>
            </a:lvl3pPr>
            <a:lvl4pPr marL="0" indent="0">
              <a:buNone/>
              <a:defRPr sz="1800" b="1"/>
            </a:lvl4pPr>
            <a:lvl5pPr marL="0" indent="0">
              <a:buNone/>
              <a:defRPr sz="1800" b="1"/>
            </a:lvl5pPr>
          </a:lstStyle>
          <a:p>
            <a:pPr lvl="0"/>
            <a:r>
              <a:rPr lang="da-DK" dirty="0"/>
              <a:t>Click to add title one line</a:t>
            </a:r>
          </a:p>
        </p:txBody>
      </p:sp>
      <p:sp>
        <p:nvSpPr>
          <p:cNvPr id="21" name="Content Placeholder 20">
            <a:extLst>
              <a:ext uri="{FF2B5EF4-FFF2-40B4-BE49-F238E27FC236}">
                <a16:creationId xmlns:a16="http://schemas.microsoft.com/office/drawing/2014/main" id="{D358873C-68BF-4E89-B536-B3248F2B25FE}"/>
              </a:ext>
            </a:extLst>
          </p:cNvPr>
          <p:cNvSpPr>
            <a:spLocks noGrp="1"/>
          </p:cNvSpPr>
          <p:nvPr>
            <p:ph sz="quarter" idx="22"/>
          </p:nvPr>
        </p:nvSpPr>
        <p:spPr>
          <a:xfrm>
            <a:off x="3167475" y="4406900"/>
            <a:ext cx="2805666" cy="1844675"/>
          </a:xfrm>
        </p:spPr>
        <p:txBody>
          <a:bodyPr/>
          <a:lstStyle>
            <a:lvl1pPr>
              <a:defRPr sz="900"/>
            </a:lvl1pPr>
            <a:lvl2pPr>
              <a:defRPr sz="900"/>
            </a:lvl2pPr>
            <a:lvl3pPr>
              <a:defRPr sz="900"/>
            </a:lvl3pPr>
            <a:lvl4pPr>
              <a:defRPr sz="900"/>
            </a:lvl4pPr>
            <a:lvl5pPr>
              <a:defRPr sz="900"/>
            </a:lvl5pPr>
            <a:lvl6pPr>
              <a:defRPr sz="900"/>
            </a:lvl6pPr>
            <a:lvl7pPr>
              <a:defRPr sz="900"/>
            </a:lvl7pPr>
            <a:lvl8pPr>
              <a:defRPr sz="900"/>
            </a:lvl8pPr>
            <a:lvl9pPr>
              <a:defRPr sz="900"/>
            </a:lvl9pPr>
          </a:lstStyle>
          <a:p>
            <a:pPr lvl="0"/>
            <a:r>
              <a:rPr lang="da-DK" dirty="0"/>
              <a:t>Edit Master text styles</a:t>
            </a:r>
          </a:p>
          <a:p>
            <a:pPr lvl="1"/>
            <a:r>
              <a:rPr lang="da-DK" dirty="0"/>
              <a:t>Second level</a:t>
            </a:r>
          </a:p>
          <a:p>
            <a:pPr lvl="2"/>
            <a:r>
              <a:rPr lang="da-DK" dirty="0"/>
              <a:t>Third level</a:t>
            </a:r>
          </a:p>
          <a:p>
            <a:pPr lvl="3"/>
            <a:r>
              <a:rPr lang="da-DK" dirty="0"/>
              <a:t>Fourth level</a:t>
            </a:r>
          </a:p>
          <a:p>
            <a:pPr lvl="4"/>
            <a:r>
              <a:rPr lang="da-DK" dirty="0"/>
              <a:t>Fifth level</a:t>
            </a:r>
          </a:p>
          <a:p>
            <a:pPr lvl="5"/>
            <a:endParaRPr lang="da-DK" dirty="0"/>
          </a:p>
        </p:txBody>
      </p:sp>
      <p:sp>
        <p:nvSpPr>
          <p:cNvPr id="23" name="Text Placeholder 22">
            <a:extLst>
              <a:ext uri="{FF2B5EF4-FFF2-40B4-BE49-F238E27FC236}">
                <a16:creationId xmlns:a16="http://schemas.microsoft.com/office/drawing/2014/main" id="{69A0E900-1FE2-4CC1-B435-93F3A1189356}"/>
              </a:ext>
            </a:extLst>
          </p:cNvPr>
          <p:cNvSpPr>
            <a:spLocks noGrp="1"/>
          </p:cNvSpPr>
          <p:nvPr>
            <p:ph type="body" sz="quarter" idx="23" hasCustomPrompt="1"/>
          </p:nvPr>
        </p:nvSpPr>
        <p:spPr>
          <a:xfrm>
            <a:off x="6149188" y="979201"/>
            <a:ext cx="2805665" cy="417767"/>
          </a:xfrm>
        </p:spPr>
        <p:txBody>
          <a:bodyPr anchor="b" anchorCtr="0"/>
          <a:lstStyle>
            <a:lvl1pPr marL="0" indent="0">
              <a:buNone/>
              <a:defRPr sz="1800" b="1"/>
            </a:lvl1pPr>
            <a:lvl2pPr marL="0" indent="0">
              <a:buNone/>
              <a:defRPr sz="1800" b="1"/>
            </a:lvl2pPr>
            <a:lvl3pPr marL="0" indent="0">
              <a:buNone/>
              <a:defRPr sz="1800" b="1"/>
            </a:lvl3pPr>
            <a:lvl4pPr marL="0" indent="0">
              <a:buNone/>
              <a:defRPr sz="1800" b="1"/>
            </a:lvl4pPr>
            <a:lvl5pPr marL="0" indent="0">
              <a:buNone/>
              <a:defRPr sz="1800" b="1"/>
            </a:lvl5pPr>
          </a:lstStyle>
          <a:p>
            <a:pPr lvl="0"/>
            <a:r>
              <a:rPr lang="da-DK" dirty="0"/>
              <a:t>Click to add title one line</a:t>
            </a:r>
          </a:p>
        </p:txBody>
      </p:sp>
      <p:sp>
        <p:nvSpPr>
          <p:cNvPr id="25" name="Content Placeholder 24">
            <a:extLst>
              <a:ext uri="{FF2B5EF4-FFF2-40B4-BE49-F238E27FC236}">
                <a16:creationId xmlns:a16="http://schemas.microsoft.com/office/drawing/2014/main" id="{E094886A-F110-4851-B1DA-8DFC40D509F8}"/>
              </a:ext>
            </a:extLst>
          </p:cNvPr>
          <p:cNvSpPr>
            <a:spLocks noGrp="1"/>
          </p:cNvSpPr>
          <p:nvPr>
            <p:ph sz="quarter" idx="24"/>
          </p:nvPr>
        </p:nvSpPr>
        <p:spPr>
          <a:xfrm>
            <a:off x="6149188" y="4406900"/>
            <a:ext cx="2805665" cy="1844675"/>
          </a:xfrm>
        </p:spPr>
        <p:txBody>
          <a:bodyPr/>
          <a:lstStyle>
            <a:lvl1pPr>
              <a:defRPr sz="900"/>
            </a:lvl1pPr>
            <a:lvl2pPr>
              <a:defRPr sz="900"/>
            </a:lvl2pPr>
            <a:lvl3pPr>
              <a:defRPr sz="900"/>
            </a:lvl3pPr>
            <a:lvl4pPr>
              <a:defRPr sz="900"/>
            </a:lvl4pPr>
            <a:lvl5pPr>
              <a:defRPr sz="900"/>
            </a:lvl5pPr>
            <a:lvl6pPr>
              <a:defRPr sz="900"/>
            </a:lvl6pPr>
            <a:lvl7pPr>
              <a:defRPr sz="900"/>
            </a:lvl7pPr>
            <a:lvl8pPr>
              <a:defRPr sz="900"/>
            </a:lvl8pPr>
            <a:lvl9pPr>
              <a:defRPr sz="900"/>
            </a:lvl9pPr>
          </a:lstStyle>
          <a:p>
            <a:pPr lvl="0"/>
            <a:r>
              <a:rPr lang="da-DK" dirty="0"/>
              <a:t>Edit Master text styles</a:t>
            </a:r>
          </a:p>
          <a:p>
            <a:pPr lvl="1"/>
            <a:r>
              <a:rPr lang="da-DK" dirty="0"/>
              <a:t>Second level</a:t>
            </a:r>
          </a:p>
          <a:p>
            <a:pPr lvl="2"/>
            <a:r>
              <a:rPr lang="da-DK" dirty="0"/>
              <a:t>Third level</a:t>
            </a:r>
          </a:p>
          <a:p>
            <a:pPr lvl="3"/>
            <a:r>
              <a:rPr lang="da-DK" dirty="0"/>
              <a:t>Fourth level</a:t>
            </a:r>
          </a:p>
          <a:p>
            <a:pPr lvl="4"/>
            <a:r>
              <a:rPr lang="da-DK" dirty="0"/>
              <a:t>Fifth level</a:t>
            </a:r>
          </a:p>
          <a:p>
            <a:pPr lvl="5"/>
            <a:endParaRPr lang="da-DK" dirty="0"/>
          </a:p>
        </p:txBody>
      </p:sp>
      <p:sp>
        <p:nvSpPr>
          <p:cNvPr id="9" name="Picture Placeholder 8">
            <a:extLst>
              <a:ext uri="{FF2B5EF4-FFF2-40B4-BE49-F238E27FC236}">
                <a16:creationId xmlns:a16="http://schemas.microsoft.com/office/drawing/2014/main" id="{91B02311-54A6-4455-B615-BBCA0DA742E4}"/>
              </a:ext>
            </a:extLst>
          </p:cNvPr>
          <p:cNvSpPr>
            <a:spLocks noGrp="1"/>
          </p:cNvSpPr>
          <p:nvPr>
            <p:ph type="pic" sz="quarter" idx="18" hasCustomPrompt="1"/>
          </p:nvPr>
        </p:nvSpPr>
        <p:spPr>
          <a:xfrm>
            <a:off x="185762" y="1546282"/>
            <a:ext cx="2805665" cy="2664000"/>
          </a:xfrm>
        </p:spPr>
        <p:txBody>
          <a:bodyPr/>
          <a:lstStyle>
            <a:lvl1pPr marL="0" indent="0" algn="ctr">
              <a:buNone/>
              <a:defRPr sz="900"/>
            </a:lvl1pPr>
          </a:lstStyle>
          <a:p>
            <a:r>
              <a:rPr lang="da-DK" dirty="0"/>
              <a:t>Click the placeholder and paste image via Skyfish icon</a:t>
            </a:r>
          </a:p>
        </p:txBody>
      </p:sp>
      <p:sp>
        <p:nvSpPr>
          <p:cNvPr id="13" name="Picture Placeholder 8">
            <a:extLst>
              <a:ext uri="{FF2B5EF4-FFF2-40B4-BE49-F238E27FC236}">
                <a16:creationId xmlns:a16="http://schemas.microsoft.com/office/drawing/2014/main" id="{710A5827-3485-49A0-81F0-FF89EE34B804}"/>
              </a:ext>
            </a:extLst>
          </p:cNvPr>
          <p:cNvSpPr>
            <a:spLocks noGrp="1"/>
          </p:cNvSpPr>
          <p:nvPr>
            <p:ph type="pic" sz="quarter" idx="19" hasCustomPrompt="1"/>
          </p:nvPr>
        </p:nvSpPr>
        <p:spPr>
          <a:xfrm>
            <a:off x="3167774" y="1548581"/>
            <a:ext cx="2805665" cy="2664000"/>
          </a:xfrm>
        </p:spPr>
        <p:txBody>
          <a:bodyPr/>
          <a:lstStyle>
            <a:lvl1pPr marL="0" indent="0" algn="ctr">
              <a:buNone/>
              <a:defRPr sz="900"/>
            </a:lvl1pPr>
          </a:lstStyle>
          <a:p>
            <a:r>
              <a:rPr lang="da-DK" dirty="0"/>
              <a:t>Click the placeholder and paste image via Skyfish icon</a:t>
            </a:r>
          </a:p>
        </p:txBody>
      </p:sp>
      <p:sp>
        <p:nvSpPr>
          <p:cNvPr id="14" name="Picture Placeholder 8">
            <a:extLst>
              <a:ext uri="{FF2B5EF4-FFF2-40B4-BE49-F238E27FC236}">
                <a16:creationId xmlns:a16="http://schemas.microsoft.com/office/drawing/2014/main" id="{E27B0558-FCB8-4A55-9BA9-182DFF0387F4}"/>
              </a:ext>
            </a:extLst>
          </p:cNvPr>
          <p:cNvSpPr>
            <a:spLocks noGrp="1"/>
          </p:cNvSpPr>
          <p:nvPr>
            <p:ph type="pic" sz="quarter" idx="20" hasCustomPrompt="1"/>
          </p:nvPr>
        </p:nvSpPr>
        <p:spPr>
          <a:xfrm>
            <a:off x="6149787" y="1546282"/>
            <a:ext cx="2805665" cy="2664000"/>
          </a:xfrm>
        </p:spPr>
        <p:txBody>
          <a:bodyPr/>
          <a:lstStyle>
            <a:lvl1pPr marL="0" indent="0" algn="ctr">
              <a:buNone/>
              <a:defRPr sz="900"/>
            </a:lvl1pPr>
          </a:lstStyle>
          <a:p>
            <a:r>
              <a:rPr lang="da-DK" dirty="0"/>
              <a:t>Click the placeholder and paste image via Skyfish icon</a:t>
            </a:r>
          </a:p>
        </p:txBody>
      </p:sp>
      <p:sp>
        <p:nvSpPr>
          <p:cNvPr id="3" name="Footer Placeholder 2">
            <a:extLst>
              <a:ext uri="{FF2B5EF4-FFF2-40B4-BE49-F238E27FC236}">
                <a16:creationId xmlns:a16="http://schemas.microsoft.com/office/drawing/2014/main" id="{71346B4F-F02C-40EC-9B70-932B18214C6A}"/>
              </a:ext>
            </a:extLst>
          </p:cNvPr>
          <p:cNvSpPr>
            <a:spLocks noGrp="1"/>
          </p:cNvSpPr>
          <p:nvPr>
            <p:ph type="ftr" sz="quarter" idx="16"/>
          </p:nvPr>
        </p:nvSpPr>
        <p:spPr/>
        <p:txBody>
          <a:bodyPr/>
          <a:lstStyle/>
          <a:p>
            <a:endParaRPr lang="da-DK" dirty="0"/>
          </a:p>
        </p:txBody>
      </p:sp>
      <p:sp>
        <p:nvSpPr>
          <p:cNvPr id="4" name="Slide Number Placeholder 3">
            <a:extLst>
              <a:ext uri="{FF2B5EF4-FFF2-40B4-BE49-F238E27FC236}">
                <a16:creationId xmlns:a16="http://schemas.microsoft.com/office/drawing/2014/main" id="{FE67EB69-BB5A-407E-BF0A-1CB9B24506D8}"/>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115724660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56">
          <p15:clr>
            <a:srgbClr val="F26B43"/>
          </p15:clr>
        </p15:guide>
        <p15:guide id="2" pos="7522">
          <p15:clr>
            <a:srgbClr val="F26B43"/>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un titel">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97DEAA-3B7B-49C7-8C28-3F21F36A93D7}"/>
              </a:ext>
            </a:extLst>
          </p:cNvPr>
          <p:cNvSpPr>
            <a:spLocks noGrp="1"/>
          </p:cNvSpPr>
          <p:nvPr>
            <p:ph type="title"/>
          </p:nvPr>
        </p:nvSpPr>
        <p:spPr/>
        <p:txBody>
          <a:bodyPr/>
          <a:lstStyle/>
          <a:p>
            <a:r>
              <a:rPr lang="da-DK" dirty="0" err="1"/>
              <a:t>Click</a:t>
            </a:r>
            <a:r>
              <a:rPr lang="da-DK" dirty="0"/>
              <a:t> to </a:t>
            </a:r>
            <a:r>
              <a:rPr lang="da-DK" dirty="0" err="1"/>
              <a:t>edit</a:t>
            </a:r>
            <a:r>
              <a:rPr lang="da-DK" dirty="0"/>
              <a:t> Master </a:t>
            </a:r>
            <a:r>
              <a:rPr lang="da-DK" dirty="0" err="1"/>
              <a:t>title</a:t>
            </a:r>
            <a:r>
              <a:rPr lang="da-DK" dirty="0"/>
              <a:t> </a:t>
            </a:r>
            <a:r>
              <a:rPr lang="da-DK" dirty="0" err="1"/>
              <a:t>style</a:t>
            </a:r>
            <a:endParaRPr lang="da-DK" dirty="0"/>
          </a:p>
        </p:txBody>
      </p:sp>
      <p:sp>
        <p:nvSpPr>
          <p:cNvPr id="2" name="Footer Placeholder 1">
            <a:extLst>
              <a:ext uri="{FF2B5EF4-FFF2-40B4-BE49-F238E27FC236}">
                <a16:creationId xmlns:a16="http://schemas.microsoft.com/office/drawing/2014/main" id="{51F74546-9D06-4CF7-806D-E04B043BF5A5}"/>
              </a:ext>
            </a:extLst>
          </p:cNvPr>
          <p:cNvSpPr>
            <a:spLocks noGrp="1"/>
          </p:cNvSpPr>
          <p:nvPr>
            <p:ph type="ftr" sz="quarter" idx="10"/>
          </p:nvPr>
        </p:nvSpPr>
        <p:spPr/>
        <p:txBody>
          <a:bodyPr/>
          <a:lstStyle/>
          <a:p>
            <a:endParaRPr lang="da-DK" dirty="0"/>
          </a:p>
        </p:txBody>
      </p:sp>
      <p:sp>
        <p:nvSpPr>
          <p:cNvPr id="6" name="Slide Number Placeholder 5">
            <a:extLst>
              <a:ext uri="{FF2B5EF4-FFF2-40B4-BE49-F238E27FC236}">
                <a16:creationId xmlns:a16="http://schemas.microsoft.com/office/drawing/2014/main" id="{42F53AB3-8AAF-469F-AD3F-AE5E1A39D7C8}"/>
              </a:ext>
            </a:extLst>
          </p:cNvPr>
          <p:cNvSpPr>
            <a:spLocks noGrp="1"/>
          </p:cNvSpPr>
          <p:nvPr>
            <p:ph type="sldNum" sz="quarter" idx="11"/>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1918724132"/>
      </p:ext>
    </p:extLst>
  </p:cSld>
  <p:clrMapOvr>
    <a:masterClrMapping/>
  </p:clrMapOvr>
  <p:extLst>
    <p:ext uri="{DCECCB84-F9BA-43D5-87BE-67443E8EF086}">
      <p15:sldGuideLst xmlns:p15="http://schemas.microsoft.com/office/powerpoint/2012/main">
        <p15:guide id="1" pos="1117">
          <p15:clr>
            <a:srgbClr val="F26B43"/>
          </p15:clr>
        </p15:guide>
        <p15:guide id="2" pos="6984">
          <p15:clr>
            <a:srgbClr val="F26B43"/>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Logo og footers">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AE75ABF-082F-4A38-B952-09157E37A81A}"/>
              </a:ext>
            </a:extLst>
          </p:cNvPr>
          <p:cNvSpPr>
            <a:spLocks noGrp="1"/>
          </p:cNvSpPr>
          <p:nvPr>
            <p:ph type="ftr" sz="quarter" idx="10"/>
          </p:nvPr>
        </p:nvSpPr>
        <p:spPr/>
        <p:txBody>
          <a:bodyPr/>
          <a:lstStyle/>
          <a:p>
            <a:endParaRPr lang="da-DK" dirty="0"/>
          </a:p>
        </p:txBody>
      </p:sp>
      <p:sp>
        <p:nvSpPr>
          <p:cNvPr id="5" name="Slide Number Placeholder 4">
            <a:extLst>
              <a:ext uri="{FF2B5EF4-FFF2-40B4-BE49-F238E27FC236}">
                <a16:creationId xmlns:a16="http://schemas.microsoft.com/office/drawing/2014/main" id="{D0A39F3A-7714-4FD6-9132-D60FFA220D98}"/>
              </a:ext>
            </a:extLst>
          </p:cNvPr>
          <p:cNvSpPr>
            <a:spLocks noGrp="1"/>
          </p:cNvSpPr>
          <p:nvPr>
            <p:ph type="sldNum" sz="quarter" idx="11"/>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11163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Front/Pause A ">
    <p:spTree>
      <p:nvGrpSpPr>
        <p:cNvPr id="1" name=""/>
        <p:cNvGrpSpPr/>
        <p:nvPr/>
      </p:nvGrpSpPr>
      <p:grpSpPr>
        <a:xfrm>
          <a:off x="0" y="0"/>
          <a:ext cx="0" cy="0"/>
          <a:chOff x="0" y="0"/>
          <a:chExt cx="0" cy="0"/>
        </a:xfrm>
      </p:grpSpPr>
      <p:sp>
        <p:nvSpPr>
          <p:cNvPr id="9" name="Background">
            <a:extLst>
              <a:ext uri="{FF2B5EF4-FFF2-40B4-BE49-F238E27FC236}">
                <a16:creationId xmlns:a16="http://schemas.microsoft.com/office/drawing/2014/main" id="{AF9D3C51-A276-4E1F-B6B6-FD6A4E17EE28}"/>
              </a:ext>
            </a:extLst>
          </p:cNvPr>
          <p:cNvSpPr/>
          <p:nvPr userDrawn="1"/>
        </p:nvSpPr>
        <p:spPr bwMode="auto">
          <a:xfrm>
            <a:off x="0" y="-3600"/>
            <a:ext cx="9146091" cy="6861600"/>
          </a:xfrm>
          <a:prstGeom prst="rect">
            <a:avLst/>
          </a:prstGeom>
          <a:solidFill>
            <a:srgbClr val="008737"/>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685891" rtl="0" eaLnBrk="1" fontAlgn="base" latinLnBrk="0" hangingPunct="1">
              <a:lnSpc>
                <a:spcPct val="100000"/>
              </a:lnSpc>
              <a:spcBef>
                <a:spcPct val="50000"/>
              </a:spcBef>
              <a:spcAft>
                <a:spcPct val="0"/>
              </a:spcAft>
              <a:buClrTx/>
              <a:buSzTx/>
              <a:buFontTx/>
              <a:buNone/>
              <a:tabLst/>
            </a:pPr>
            <a:endParaRPr kumimoji="0" lang="da-DK" sz="12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4" name="Date Placeholder 2">
            <a:extLst>
              <a:ext uri="{FF2B5EF4-FFF2-40B4-BE49-F238E27FC236}">
                <a16:creationId xmlns:a16="http://schemas.microsoft.com/office/drawing/2014/main" id="{C9776080-6230-4AB8-AB28-4D6744DD01F9}"/>
              </a:ext>
            </a:extLst>
          </p:cNvPr>
          <p:cNvSpPr>
            <a:spLocks noGrp="1"/>
          </p:cNvSpPr>
          <p:nvPr>
            <p:ph type="dt" sz="half" idx="10"/>
          </p:nvPr>
        </p:nvSpPr>
        <p:spPr>
          <a:xfrm>
            <a:off x="0" y="6912000"/>
            <a:ext cx="0" cy="0"/>
          </a:xfrm>
          <a:prstGeom prst="rect">
            <a:avLst/>
          </a:prstGeom>
        </p:spPr>
        <p:txBody>
          <a:bodyPr/>
          <a:lstStyle>
            <a:lvl1pPr>
              <a:defRPr>
                <a:noFill/>
              </a:defRPr>
            </a:lvl1pPr>
          </a:lstStyle>
          <a:p>
            <a:endParaRPr lang="da-DK" dirty="0"/>
          </a:p>
        </p:txBody>
      </p:sp>
      <p:sp>
        <p:nvSpPr>
          <p:cNvPr id="5" name="Footer Placeholder 3">
            <a:extLst>
              <a:ext uri="{FF2B5EF4-FFF2-40B4-BE49-F238E27FC236}">
                <a16:creationId xmlns:a16="http://schemas.microsoft.com/office/drawing/2014/main" id="{2B7FFAE6-D148-4A15-9DFC-7D71B82020C9}"/>
              </a:ext>
            </a:extLst>
          </p:cNvPr>
          <p:cNvSpPr>
            <a:spLocks noGrp="1"/>
          </p:cNvSpPr>
          <p:nvPr>
            <p:ph type="ftr" sz="quarter" idx="11"/>
          </p:nvPr>
        </p:nvSpPr>
        <p:spPr>
          <a:xfrm>
            <a:off x="0" y="6912000"/>
            <a:ext cx="0" cy="0"/>
          </a:xfrm>
        </p:spPr>
        <p:txBody>
          <a:bodyPr/>
          <a:lstStyle>
            <a:lvl1pPr>
              <a:defRPr>
                <a:noFill/>
              </a:defRPr>
            </a:lvl1pPr>
          </a:lstStyle>
          <a:p>
            <a:endParaRPr lang="da-DK" dirty="0"/>
          </a:p>
        </p:txBody>
      </p:sp>
      <p:sp>
        <p:nvSpPr>
          <p:cNvPr id="6" name="Slide Number Placeholder 4">
            <a:extLst>
              <a:ext uri="{FF2B5EF4-FFF2-40B4-BE49-F238E27FC236}">
                <a16:creationId xmlns:a16="http://schemas.microsoft.com/office/drawing/2014/main" id="{3125B57E-AFC7-4517-B327-461DB01D2867}"/>
              </a:ext>
            </a:extLst>
          </p:cNvPr>
          <p:cNvSpPr>
            <a:spLocks noGrp="1"/>
          </p:cNvSpPr>
          <p:nvPr>
            <p:ph type="sldNum" sz="quarter" idx="12"/>
          </p:nvPr>
        </p:nvSpPr>
        <p:spPr>
          <a:xfrm flipV="1">
            <a:off x="0" y="6912000"/>
            <a:ext cx="0" cy="0"/>
          </a:xfrm>
        </p:spPr>
        <p:txBody>
          <a:bodyPr/>
          <a:lstStyle>
            <a:lvl1pPr>
              <a:defRPr>
                <a:noFill/>
              </a:defRPr>
            </a:lvl1pPr>
          </a:lstStyle>
          <a:p>
            <a:fld id="{24C8C45C-947F-4981-8B3F-4F32E973C901}" type="slidenum">
              <a:rPr lang="da-DK" smtClean="0"/>
              <a:pPr/>
              <a:t>‹#›</a:t>
            </a:fld>
            <a:endParaRPr lang="da-DK" dirty="0"/>
          </a:p>
        </p:txBody>
      </p:sp>
      <p:sp>
        <p:nvSpPr>
          <p:cNvPr id="10" name="Logo color">
            <a:extLst>
              <a:ext uri="{FF2B5EF4-FFF2-40B4-BE49-F238E27FC236}">
                <a16:creationId xmlns:a16="http://schemas.microsoft.com/office/drawing/2014/main" id="{B0EE486B-843B-49D6-90AE-5093AB56E30F}"/>
              </a:ext>
            </a:extLst>
          </p:cNvPr>
          <p:cNvSpPr>
            <a:spLocks noChangeAspect="1"/>
          </p:cNvSpPr>
          <p:nvPr userDrawn="1">
            <p:custDataLst>
              <p:tags r:id="rId1"/>
            </p:custDataLst>
          </p:nvPr>
        </p:nvSpPr>
        <p:spPr bwMode="auto">
          <a:xfrm>
            <a:off x="3653380" y="1651373"/>
            <a:ext cx="1791475" cy="3483354"/>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FFFFFF"/>
          </a:solidFill>
          <a:ln>
            <a:noFill/>
          </a:ln>
        </p:spPr>
        <p:txBody>
          <a:bodyPr vert="horz" wrap="square" lIns="68589" tIns="34294" rIns="68589" bIns="34294" numCol="1" anchor="t" anchorCtr="0" compatLnSpc="1">
            <a:prstTxWarp prst="textNoShape">
              <a:avLst/>
            </a:prstTxWarp>
            <a:noAutofit/>
          </a:bodyPr>
          <a:lstStyle/>
          <a:p>
            <a:endParaRPr lang="da-DK" sz="1350" dirty="0"/>
          </a:p>
        </p:txBody>
      </p:sp>
    </p:spTree>
    <p:extLst>
      <p:ext uri="{BB962C8B-B14F-4D97-AF65-F5344CB8AC3E}">
        <p14:creationId xmlns:p14="http://schemas.microsoft.com/office/powerpoint/2010/main" val="15246811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ont/Pause B">
    <p:bg>
      <p:bgRef idx="1001">
        <a:schemeClr val="bg1"/>
      </p:bgRef>
    </p:bg>
    <p:spTree>
      <p:nvGrpSpPr>
        <p:cNvPr id="1" name=""/>
        <p:cNvGrpSpPr/>
        <p:nvPr/>
      </p:nvGrpSpPr>
      <p:grpSpPr>
        <a:xfrm>
          <a:off x="0" y="0"/>
          <a:ext cx="0" cy="0"/>
          <a:chOff x="0" y="0"/>
          <a:chExt cx="0" cy="0"/>
        </a:xfrm>
      </p:grpSpPr>
      <p:sp>
        <p:nvSpPr>
          <p:cNvPr id="10" name="Background">
            <a:extLst>
              <a:ext uri="{FF2B5EF4-FFF2-40B4-BE49-F238E27FC236}">
                <a16:creationId xmlns:a16="http://schemas.microsoft.com/office/drawing/2014/main" id="{A3420087-96DF-432F-B192-585D42BF6A4E}"/>
              </a:ext>
            </a:extLst>
          </p:cNvPr>
          <p:cNvSpPr/>
          <p:nvPr userDrawn="1"/>
        </p:nvSpPr>
        <p:spPr bwMode="auto">
          <a:xfrm>
            <a:off x="0" y="0"/>
            <a:ext cx="9146091" cy="68616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685891" rtl="0" eaLnBrk="1" fontAlgn="base" latinLnBrk="0" hangingPunct="1">
              <a:lnSpc>
                <a:spcPct val="100000"/>
              </a:lnSpc>
              <a:spcBef>
                <a:spcPct val="50000"/>
              </a:spcBef>
              <a:spcAft>
                <a:spcPct val="0"/>
              </a:spcAft>
              <a:buClrTx/>
              <a:buSzTx/>
              <a:buFontTx/>
              <a:buNone/>
              <a:tabLst/>
            </a:pPr>
            <a:endParaRPr kumimoji="0" lang="da-DK" sz="12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13" name="Logo color">
            <a:extLst>
              <a:ext uri="{FF2B5EF4-FFF2-40B4-BE49-F238E27FC236}">
                <a16:creationId xmlns:a16="http://schemas.microsoft.com/office/drawing/2014/main" id="{09BBEE10-6A59-474F-B766-7643F97F869F}"/>
              </a:ext>
            </a:extLst>
          </p:cNvPr>
          <p:cNvSpPr>
            <a:spLocks noChangeAspect="1"/>
          </p:cNvSpPr>
          <p:nvPr userDrawn="1">
            <p:custDataLst>
              <p:tags r:id="rId1"/>
            </p:custDataLst>
          </p:nvPr>
        </p:nvSpPr>
        <p:spPr bwMode="auto">
          <a:xfrm>
            <a:off x="3653380" y="1651373"/>
            <a:ext cx="1791475" cy="3483354"/>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008737"/>
          </a:solidFill>
          <a:ln>
            <a:noFill/>
          </a:ln>
        </p:spPr>
        <p:txBody>
          <a:bodyPr vert="horz" wrap="square" lIns="68589" tIns="34294" rIns="68589" bIns="34294" numCol="1" anchor="t" anchorCtr="0" compatLnSpc="1">
            <a:prstTxWarp prst="textNoShape">
              <a:avLst/>
            </a:prstTxWarp>
            <a:noAutofit/>
          </a:bodyPr>
          <a:lstStyle/>
          <a:p>
            <a:endParaRPr lang="da-DK" sz="1350" dirty="0"/>
          </a:p>
        </p:txBody>
      </p:sp>
      <p:sp>
        <p:nvSpPr>
          <p:cNvPr id="6" name="Date Placeholder 2">
            <a:extLst>
              <a:ext uri="{FF2B5EF4-FFF2-40B4-BE49-F238E27FC236}">
                <a16:creationId xmlns:a16="http://schemas.microsoft.com/office/drawing/2014/main" id="{AF062B26-8169-4B93-8FD8-CFDB0855A961}"/>
              </a:ext>
            </a:extLst>
          </p:cNvPr>
          <p:cNvSpPr>
            <a:spLocks noGrp="1"/>
          </p:cNvSpPr>
          <p:nvPr>
            <p:ph type="dt" sz="half" idx="10"/>
          </p:nvPr>
        </p:nvSpPr>
        <p:spPr>
          <a:xfrm>
            <a:off x="0" y="6912000"/>
            <a:ext cx="0" cy="0"/>
          </a:xfrm>
          <a:prstGeom prst="rect">
            <a:avLst/>
          </a:prstGeom>
        </p:spPr>
        <p:txBody>
          <a:bodyPr/>
          <a:lstStyle>
            <a:lvl1pPr>
              <a:defRPr>
                <a:noFill/>
              </a:defRPr>
            </a:lvl1pPr>
          </a:lstStyle>
          <a:p>
            <a:endParaRPr lang="da-DK" dirty="0"/>
          </a:p>
        </p:txBody>
      </p:sp>
      <p:sp>
        <p:nvSpPr>
          <p:cNvPr id="7" name="Footer Placeholder 3">
            <a:extLst>
              <a:ext uri="{FF2B5EF4-FFF2-40B4-BE49-F238E27FC236}">
                <a16:creationId xmlns:a16="http://schemas.microsoft.com/office/drawing/2014/main" id="{CA59923C-6F09-424E-AF1E-AC62326A9B2B}"/>
              </a:ext>
            </a:extLst>
          </p:cNvPr>
          <p:cNvSpPr>
            <a:spLocks noGrp="1"/>
          </p:cNvSpPr>
          <p:nvPr>
            <p:ph type="ftr" sz="quarter" idx="11"/>
          </p:nvPr>
        </p:nvSpPr>
        <p:spPr>
          <a:xfrm>
            <a:off x="0" y="6912000"/>
            <a:ext cx="0" cy="0"/>
          </a:xfrm>
        </p:spPr>
        <p:txBody>
          <a:bodyPr/>
          <a:lstStyle>
            <a:lvl1pPr>
              <a:defRPr>
                <a:noFill/>
              </a:defRPr>
            </a:lvl1pPr>
          </a:lstStyle>
          <a:p>
            <a:endParaRPr lang="da-DK" dirty="0"/>
          </a:p>
        </p:txBody>
      </p:sp>
      <p:sp>
        <p:nvSpPr>
          <p:cNvPr id="9" name="Slide Number Placeholder 4">
            <a:extLst>
              <a:ext uri="{FF2B5EF4-FFF2-40B4-BE49-F238E27FC236}">
                <a16:creationId xmlns:a16="http://schemas.microsoft.com/office/drawing/2014/main" id="{4C299FA2-BF46-4410-B2CD-E3C80B7A9893}"/>
              </a:ext>
            </a:extLst>
          </p:cNvPr>
          <p:cNvSpPr>
            <a:spLocks noGrp="1"/>
          </p:cNvSpPr>
          <p:nvPr>
            <p:ph type="sldNum" sz="quarter" idx="12"/>
          </p:nvPr>
        </p:nvSpPr>
        <p:spPr>
          <a:xfrm flipV="1">
            <a:off x="0" y="6912000"/>
            <a:ext cx="0" cy="0"/>
          </a:xfrm>
        </p:spPr>
        <p:txBody>
          <a:bodyPr/>
          <a:lstStyle>
            <a:lvl1pPr>
              <a:defRPr>
                <a:noFill/>
              </a:defRPr>
            </a:lvl1pPr>
          </a:lstStyle>
          <a:p>
            <a:fld id="{24C8C45C-947F-4981-8B3F-4F32E973C901}" type="slidenum">
              <a:rPr lang="da-DK" smtClean="0"/>
              <a:pPr/>
              <a:t>‹#›</a:t>
            </a:fld>
            <a:endParaRPr lang="da-DK" dirty="0"/>
          </a:p>
        </p:txBody>
      </p:sp>
      <p:sp>
        <p:nvSpPr>
          <p:cNvPr id="11" name="Bottom bar">
            <a:extLst>
              <a:ext uri="{FF2B5EF4-FFF2-40B4-BE49-F238E27FC236}">
                <a16:creationId xmlns:a16="http://schemas.microsoft.com/office/drawing/2014/main" id="{495865CE-5BE9-4122-8AB8-48E534DD88F7}"/>
              </a:ext>
            </a:extLst>
          </p:cNvPr>
          <p:cNvSpPr/>
          <p:nvPr userDrawn="1"/>
        </p:nvSpPr>
        <p:spPr bwMode="auto">
          <a:xfrm>
            <a:off x="0" y="6541200"/>
            <a:ext cx="9146091" cy="316800"/>
          </a:xfrm>
          <a:prstGeom prst="rect">
            <a:avLst/>
          </a:prstGeom>
          <a:solidFill>
            <a:srgbClr val="008737"/>
          </a:solidFill>
          <a:ln w="9525" cap="flat" cmpd="sng" algn="ctr">
            <a:noFill/>
            <a:prstDash val="solid"/>
            <a:miter lim="800000"/>
            <a:headEnd type="none" w="med" len="med"/>
            <a:tailEnd type="none" w="med" len="med"/>
          </a:ln>
          <a:effectLst/>
        </p:spPr>
        <p:txBody>
          <a:bodyPr vert="horz" wrap="square" lIns="67509" tIns="35105" rIns="67509" bIns="35105" numCol="1" rtlCol="0" anchor="ctr" anchorCtr="0" compatLnSpc="1">
            <a:prstTxWarp prst="textNoShape">
              <a:avLst/>
            </a:prstTxWarp>
          </a:bodyPr>
          <a:lstStyle/>
          <a:p>
            <a:pPr marL="0" marR="0" indent="0" algn="ctr" defTabSz="685891" rtl="0" eaLnBrk="1" fontAlgn="base" latinLnBrk="0" hangingPunct="1">
              <a:lnSpc>
                <a:spcPct val="100000"/>
              </a:lnSpc>
              <a:spcBef>
                <a:spcPts val="324"/>
              </a:spcBef>
              <a:spcAft>
                <a:spcPct val="0"/>
              </a:spcAft>
              <a:buClrTx/>
              <a:buSzTx/>
              <a:buFontTx/>
              <a:buNone/>
              <a:tabLst/>
            </a:pPr>
            <a:endParaRPr kumimoji="0" lang="da-DK" sz="1200" b="0" i="0" u="none" strike="noStrike" cap="none" normalizeH="0" baseline="0" dirty="0" err="1">
              <a:ln>
                <a:noFill/>
              </a:ln>
              <a:solidFill>
                <a:srgbClr val="FFFFFF"/>
              </a:solidFill>
              <a:effectLst/>
              <a:latin typeface="+mn-lt"/>
              <a:ea typeface="ＭＳ Ｐゴシック" pitchFamily="-80" charset="-128"/>
            </a:endParaRPr>
          </a:p>
        </p:txBody>
      </p:sp>
      <p:sp>
        <p:nvSpPr>
          <p:cNvPr id="12" name="Top bar">
            <a:extLst>
              <a:ext uri="{FF2B5EF4-FFF2-40B4-BE49-F238E27FC236}">
                <a16:creationId xmlns:a16="http://schemas.microsoft.com/office/drawing/2014/main" id="{0D436479-94F3-475C-8F8D-D3CDC81793FD}"/>
              </a:ext>
            </a:extLst>
          </p:cNvPr>
          <p:cNvSpPr/>
          <p:nvPr userDrawn="1"/>
        </p:nvSpPr>
        <p:spPr bwMode="auto">
          <a:xfrm>
            <a:off x="0" y="0"/>
            <a:ext cx="9146091" cy="50400"/>
          </a:xfrm>
          <a:prstGeom prst="rect">
            <a:avLst/>
          </a:prstGeom>
          <a:solidFill>
            <a:srgbClr val="008737"/>
          </a:solidFill>
          <a:ln w="9525" cap="flat" cmpd="sng" algn="ctr">
            <a:noFill/>
            <a:prstDash val="solid"/>
            <a:miter lim="800000"/>
            <a:headEnd type="none" w="med" len="med"/>
            <a:tailEnd type="none" w="med" len="med"/>
          </a:ln>
          <a:effectLst/>
        </p:spPr>
        <p:txBody>
          <a:bodyPr vert="horz" wrap="square" lIns="67509" tIns="35105" rIns="67509" bIns="35105" numCol="1" rtlCol="0" anchor="ctr" anchorCtr="0" compatLnSpc="1">
            <a:prstTxWarp prst="textNoShape">
              <a:avLst/>
            </a:prstTxWarp>
          </a:bodyPr>
          <a:lstStyle/>
          <a:p>
            <a:pPr marL="0" marR="0" indent="0" algn="ctr" defTabSz="685891" rtl="0" eaLnBrk="1" fontAlgn="base" latinLnBrk="0" hangingPunct="1">
              <a:lnSpc>
                <a:spcPct val="100000"/>
              </a:lnSpc>
              <a:spcBef>
                <a:spcPts val="324"/>
              </a:spcBef>
              <a:spcAft>
                <a:spcPct val="0"/>
              </a:spcAft>
              <a:buClrTx/>
              <a:buSzTx/>
              <a:buFontTx/>
              <a:buNone/>
              <a:tabLst/>
            </a:pPr>
            <a:endParaRPr kumimoji="0" lang="da-DK" sz="1200" b="0" i="0" u="none" strike="noStrike" cap="none" normalizeH="0" baseline="0" dirty="0" err="1">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2198957077"/>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ront A">
    <p:bg>
      <p:bgPr>
        <a:solidFill>
          <a:srgbClr val="008737"/>
        </a:solidFill>
        <a:effectLst/>
      </p:bgPr>
    </p:bg>
    <p:spTree>
      <p:nvGrpSpPr>
        <p:cNvPr id="1" name=""/>
        <p:cNvGrpSpPr/>
        <p:nvPr/>
      </p:nvGrpSpPr>
      <p:grpSpPr>
        <a:xfrm>
          <a:off x="0" y="0"/>
          <a:ext cx="0" cy="0"/>
          <a:chOff x="0" y="0"/>
          <a:chExt cx="0" cy="0"/>
        </a:xfrm>
      </p:grpSpPr>
      <p:sp>
        <p:nvSpPr>
          <p:cNvPr id="2" name="Background"/>
          <p:cNvSpPr/>
          <p:nvPr userDrawn="1"/>
        </p:nvSpPr>
        <p:spPr bwMode="auto">
          <a:xfrm>
            <a:off x="0" y="-14069"/>
            <a:ext cx="0" cy="0"/>
          </a:xfrm>
          <a:prstGeom prst="rect">
            <a:avLst/>
          </a:prstGeom>
          <a:solidFill>
            <a:srgbClr val="008737"/>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685891" rtl="0" eaLnBrk="1" fontAlgn="base" latinLnBrk="0" hangingPunct="1">
              <a:lnSpc>
                <a:spcPct val="100000"/>
              </a:lnSpc>
              <a:spcBef>
                <a:spcPct val="50000"/>
              </a:spcBef>
              <a:spcAft>
                <a:spcPct val="0"/>
              </a:spcAft>
              <a:buClrTx/>
              <a:buSzTx/>
              <a:buFontTx/>
              <a:buNone/>
              <a:tabLst/>
            </a:pPr>
            <a:endParaRPr kumimoji="0" lang="da-DK" sz="12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11" name="Logo white">
            <a:extLst>
              <a:ext uri="{FF2B5EF4-FFF2-40B4-BE49-F238E27FC236}">
                <a16:creationId xmlns:a16="http://schemas.microsoft.com/office/drawing/2014/main" id="{275A6477-FE3A-4D40-B1FE-E46C11E344A5}"/>
              </a:ext>
            </a:extLst>
          </p:cNvPr>
          <p:cNvSpPr>
            <a:spLocks noChangeAspect="1"/>
          </p:cNvSpPr>
          <p:nvPr userDrawn="1">
            <p:custDataLst>
              <p:tags r:id="rId1"/>
            </p:custDataLst>
          </p:nvPr>
        </p:nvSpPr>
        <p:spPr bwMode="auto">
          <a:xfrm>
            <a:off x="189025" y="252000"/>
            <a:ext cx="314749" cy="612000"/>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FFFFFF"/>
          </a:solidFill>
          <a:ln>
            <a:noFill/>
          </a:ln>
        </p:spPr>
        <p:txBody>
          <a:bodyPr vert="horz" wrap="square" lIns="68589" tIns="34294" rIns="68589" bIns="34294" numCol="1" anchor="t" anchorCtr="0" compatLnSpc="1">
            <a:prstTxWarp prst="textNoShape">
              <a:avLst/>
            </a:prstTxWarp>
            <a:noAutofit/>
          </a:bodyPr>
          <a:lstStyle/>
          <a:p>
            <a:endParaRPr lang="da-DK" sz="1200" dirty="0"/>
          </a:p>
        </p:txBody>
      </p:sp>
      <p:sp>
        <p:nvSpPr>
          <p:cNvPr id="114690" name="Rectangle 2"/>
          <p:cNvSpPr>
            <a:spLocks noGrp="1" noChangeArrowheads="1"/>
          </p:cNvSpPr>
          <p:nvPr>
            <p:ph type="ctrTitle"/>
          </p:nvPr>
        </p:nvSpPr>
        <p:spPr>
          <a:xfrm>
            <a:off x="187419" y="3545117"/>
            <a:ext cx="8131079" cy="2706458"/>
          </a:xfrm>
        </p:spPr>
        <p:txBody>
          <a:bodyPr anchor="t" anchorCtr="0"/>
          <a:lstStyle>
            <a:lvl1pPr>
              <a:lnSpc>
                <a:spcPct val="93000"/>
              </a:lnSpc>
              <a:defRPr sz="6001">
                <a:solidFill>
                  <a:schemeClr val="bg1"/>
                </a:solidFill>
              </a:defRPr>
            </a:lvl1pPr>
          </a:lstStyle>
          <a:p>
            <a:pPr lvl="0"/>
            <a:r>
              <a:rPr lang="da-DK" noProof="0" dirty="0" err="1"/>
              <a:t>Click</a:t>
            </a:r>
            <a:r>
              <a:rPr lang="da-DK" noProof="0" dirty="0"/>
              <a:t> to </a:t>
            </a:r>
            <a:r>
              <a:rPr lang="da-DK" noProof="0" dirty="0" err="1"/>
              <a:t>edit</a:t>
            </a:r>
            <a:r>
              <a:rPr lang="da-DK" noProof="0" dirty="0"/>
              <a:t> Master </a:t>
            </a:r>
            <a:r>
              <a:rPr lang="da-DK" noProof="0" dirty="0" err="1"/>
              <a:t>title</a:t>
            </a:r>
            <a:r>
              <a:rPr lang="da-DK" noProof="0" dirty="0"/>
              <a:t> </a:t>
            </a:r>
            <a:r>
              <a:rPr lang="da-DK" noProof="0" dirty="0" err="1"/>
              <a:t>style</a:t>
            </a:r>
            <a:endParaRPr lang="da-DK" noProof="0" dirty="0"/>
          </a:p>
        </p:txBody>
      </p:sp>
      <p:sp>
        <p:nvSpPr>
          <p:cNvPr id="114691" name="Rectangle 3"/>
          <p:cNvSpPr>
            <a:spLocks noGrp="1" noChangeArrowheads="1"/>
          </p:cNvSpPr>
          <p:nvPr>
            <p:ph type="subTitle" idx="1"/>
          </p:nvPr>
        </p:nvSpPr>
        <p:spPr>
          <a:xfrm>
            <a:off x="185328" y="1704975"/>
            <a:ext cx="8131079" cy="1660654"/>
          </a:xfrm>
        </p:spPr>
        <p:txBody>
          <a:bodyPr anchor="b" anchorCtr="0"/>
          <a:lstStyle>
            <a:lvl1pPr marL="0" indent="0">
              <a:lnSpc>
                <a:spcPct val="110000"/>
              </a:lnSpc>
              <a:spcBef>
                <a:spcPts val="0"/>
              </a:spcBef>
              <a:buFontTx/>
              <a:buNone/>
              <a:defRPr sz="2250">
                <a:solidFill>
                  <a:schemeClr val="bg1"/>
                </a:solidFill>
              </a:defRPr>
            </a:lvl1pPr>
          </a:lstStyle>
          <a:p>
            <a:pPr lvl="0"/>
            <a:r>
              <a:rPr lang="da-DK" noProof="0" dirty="0"/>
              <a:t>Click to edit Master subtitle style</a:t>
            </a:r>
            <a:endParaRPr lang="da-DK" dirty="0"/>
          </a:p>
        </p:txBody>
      </p:sp>
      <p:sp>
        <p:nvSpPr>
          <p:cNvPr id="3" name="Footer Placeholder 2">
            <a:extLst>
              <a:ext uri="{FF2B5EF4-FFF2-40B4-BE49-F238E27FC236}">
                <a16:creationId xmlns:a16="http://schemas.microsoft.com/office/drawing/2014/main" id="{F2117C6C-7BC3-4888-BC29-FAB17565D119}"/>
              </a:ext>
            </a:extLst>
          </p:cNvPr>
          <p:cNvSpPr>
            <a:spLocks noGrp="1"/>
          </p:cNvSpPr>
          <p:nvPr>
            <p:ph type="ftr" sz="quarter" idx="16"/>
          </p:nvPr>
        </p:nvSpPr>
        <p:spPr/>
        <p:txBody>
          <a:bodyPr/>
          <a:lstStyle>
            <a:lvl1pPr>
              <a:defRPr>
                <a:noFill/>
              </a:defRPr>
            </a:lvl1pPr>
          </a:lstStyle>
          <a:p>
            <a:endParaRPr lang="da-DK" dirty="0"/>
          </a:p>
        </p:txBody>
      </p:sp>
      <p:sp>
        <p:nvSpPr>
          <p:cNvPr id="4" name="Slide Number Placeholder 3">
            <a:extLst>
              <a:ext uri="{FF2B5EF4-FFF2-40B4-BE49-F238E27FC236}">
                <a16:creationId xmlns:a16="http://schemas.microsoft.com/office/drawing/2014/main" id="{E77E4668-D07F-4B96-9755-175402734855}"/>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173333569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17">
          <p15:clr>
            <a:srgbClr val="F26B43"/>
          </p15:clr>
        </p15:guide>
        <p15:guide id="2" pos="5239">
          <p15:clr>
            <a:srgbClr val="F26B43"/>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ont B">
    <p:bg>
      <p:bgRef idx="1001">
        <a:schemeClr val="bg1"/>
      </p:bgRef>
    </p:bg>
    <p:spTree>
      <p:nvGrpSpPr>
        <p:cNvPr id="1" name=""/>
        <p:cNvGrpSpPr/>
        <p:nvPr/>
      </p:nvGrpSpPr>
      <p:grpSpPr>
        <a:xfrm>
          <a:off x="0" y="0"/>
          <a:ext cx="0" cy="0"/>
          <a:chOff x="0" y="0"/>
          <a:chExt cx="0" cy="0"/>
        </a:xfrm>
      </p:grpSpPr>
      <p:sp>
        <p:nvSpPr>
          <p:cNvPr id="114690" name="Rectangle 2"/>
          <p:cNvSpPr>
            <a:spLocks noGrp="1" noChangeArrowheads="1"/>
          </p:cNvSpPr>
          <p:nvPr>
            <p:ph type="ctrTitle"/>
          </p:nvPr>
        </p:nvSpPr>
        <p:spPr>
          <a:xfrm>
            <a:off x="187419" y="3545117"/>
            <a:ext cx="8131079" cy="2706458"/>
          </a:xfrm>
        </p:spPr>
        <p:txBody>
          <a:bodyPr anchor="t" anchorCtr="0"/>
          <a:lstStyle>
            <a:lvl1pPr>
              <a:lnSpc>
                <a:spcPct val="93000"/>
              </a:lnSpc>
              <a:defRPr sz="6001">
                <a:solidFill>
                  <a:schemeClr val="tx1"/>
                </a:solidFill>
              </a:defRPr>
            </a:lvl1pPr>
          </a:lstStyle>
          <a:p>
            <a:pPr lvl="0"/>
            <a:r>
              <a:rPr lang="da-DK" noProof="0" dirty="0" err="1"/>
              <a:t>Click</a:t>
            </a:r>
            <a:r>
              <a:rPr lang="da-DK" noProof="0" dirty="0"/>
              <a:t> to </a:t>
            </a:r>
            <a:r>
              <a:rPr lang="da-DK" noProof="0" dirty="0" err="1"/>
              <a:t>edit</a:t>
            </a:r>
            <a:r>
              <a:rPr lang="da-DK" noProof="0" dirty="0"/>
              <a:t> Master </a:t>
            </a:r>
            <a:r>
              <a:rPr lang="da-DK" noProof="0" dirty="0" err="1"/>
              <a:t>title</a:t>
            </a:r>
            <a:r>
              <a:rPr lang="da-DK" noProof="0" dirty="0"/>
              <a:t> </a:t>
            </a:r>
            <a:r>
              <a:rPr lang="da-DK" noProof="0" dirty="0" err="1"/>
              <a:t>style</a:t>
            </a:r>
            <a:endParaRPr lang="da-DK" noProof="0" dirty="0"/>
          </a:p>
        </p:txBody>
      </p:sp>
      <p:sp>
        <p:nvSpPr>
          <p:cNvPr id="114691" name="Rectangle 3"/>
          <p:cNvSpPr>
            <a:spLocks noGrp="1" noChangeArrowheads="1"/>
          </p:cNvSpPr>
          <p:nvPr>
            <p:ph type="subTitle" idx="1"/>
          </p:nvPr>
        </p:nvSpPr>
        <p:spPr>
          <a:xfrm>
            <a:off x="185328" y="1704975"/>
            <a:ext cx="8131079" cy="1660654"/>
          </a:xfrm>
        </p:spPr>
        <p:txBody>
          <a:bodyPr anchor="b" anchorCtr="0"/>
          <a:lstStyle>
            <a:lvl1pPr marL="0" indent="0">
              <a:lnSpc>
                <a:spcPct val="110000"/>
              </a:lnSpc>
              <a:spcBef>
                <a:spcPts val="0"/>
              </a:spcBef>
              <a:buFontTx/>
              <a:buNone/>
              <a:defRPr sz="2250">
                <a:solidFill>
                  <a:schemeClr val="tx1"/>
                </a:solidFill>
              </a:defRPr>
            </a:lvl1pPr>
          </a:lstStyle>
          <a:p>
            <a:pPr lvl="0"/>
            <a:r>
              <a:rPr lang="da-DK" noProof="0" dirty="0" err="1"/>
              <a:t>Click</a:t>
            </a:r>
            <a:r>
              <a:rPr lang="da-DK" noProof="0" dirty="0"/>
              <a:t> to </a:t>
            </a:r>
            <a:r>
              <a:rPr lang="da-DK" noProof="0" dirty="0" err="1"/>
              <a:t>edit</a:t>
            </a:r>
            <a:r>
              <a:rPr lang="da-DK" noProof="0" dirty="0"/>
              <a:t> Master </a:t>
            </a:r>
            <a:r>
              <a:rPr lang="da-DK" noProof="0" dirty="0" err="1"/>
              <a:t>subtitle</a:t>
            </a:r>
            <a:r>
              <a:rPr lang="da-DK" noProof="0" dirty="0"/>
              <a:t> </a:t>
            </a:r>
            <a:r>
              <a:rPr lang="da-DK" noProof="0" dirty="0" err="1"/>
              <a:t>style</a:t>
            </a:r>
            <a:endParaRPr lang="da-DK" noProof="0" dirty="0"/>
          </a:p>
        </p:txBody>
      </p:sp>
      <p:sp>
        <p:nvSpPr>
          <p:cNvPr id="3" name="Footer Placeholder 2">
            <a:extLst>
              <a:ext uri="{FF2B5EF4-FFF2-40B4-BE49-F238E27FC236}">
                <a16:creationId xmlns:a16="http://schemas.microsoft.com/office/drawing/2014/main" id="{71346B4F-F02C-40EC-9B70-932B18214C6A}"/>
              </a:ext>
            </a:extLst>
          </p:cNvPr>
          <p:cNvSpPr>
            <a:spLocks noGrp="1"/>
          </p:cNvSpPr>
          <p:nvPr>
            <p:ph type="ftr" sz="quarter" idx="16"/>
          </p:nvPr>
        </p:nvSpPr>
        <p:spPr/>
        <p:txBody>
          <a:bodyPr/>
          <a:lstStyle/>
          <a:p>
            <a:endParaRPr lang="da-DK" dirty="0"/>
          </a:p>
        </p:txBody>
      </p:sp>
      <p:sp>
        <p:nvSpPr>
          <p:cNvPr id="4" name="Slide Number Placeholder 3">
            <a:extLst>
              <a:ext uri="{FF2B5EF4-FFF2-40B4-BE49-F238E27FC236}">
                <a16:creationId xmlns:a16="http://schemas.microsoft.com/office/drawing/2014/main" id="{FE67EB69-BB5A-407E-BF0A-1CB9B24506D8}"/>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33005255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17">
          <p15:clr>
            <a:srgbClr val="F26B43"/>
          </p15:clr>
        </p15:guide>
        <p15:guide id="2" pos="5239">
          <p15:clr>
            <a:srgbClr val="F26B43"/>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48A0E3C-0CE1-4BBF-A912-5A81BF3B7BCA}"/>
              </a:ext>
            </a:extLst>
          </p:cNvPr>
          <p:cNvSpPr>
            <a:spLocks noGrp="1"/>
          </p:cNvSpPr>
          <p:nvPr>
            <p:ph type="title"/>
          </p:nvPr>
        </p:nvSpPr>
        <p:spPr/>
        <p:txBody>
          <a:bodyPr/>
          <a:lstStyle/>
          <a:p>
            <a:r>
              <a:rPr lang="da-DK" dirty="0"/>
              <a:t>Click to edit Master title style</a:t>
            </a:r>
          </a:p>
        </p:txBody>
      </p:sp>
      <p:sp>
        <p:nvSpPr>
          <p:cNvPr id="3" name="Content Placeholder 2"/>
          <p:cNvSpPr>
            <a:spLocks noGrp="1"/>
          </p:cNvSpPr>
          <p:nvPr>
            <p:ph idx="1"/>
          </p:nvPr>
        </p:nvSpPr>
        <p:spPr/>
        <p:txBody>
          <a:bodyPr/>
          <a:lstStyle/>
          <a:p>
            <a:pPr lvl="0"/>
            <a:r>
              <a:rPr lang="da-DK" dirty="0"/>
              <a:t>Edit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2" name="Footer Placeholder 1">
            <a:extLst>
              <a:ext uri="{FF2B5EF4-FFF2-40B4-BE49-F238E27FC236}">
                <a16:creationId xmlns:a16="http://schemas.microsoft.com/office/drawing/2014/main" id="{1FCA8860-CDAD-4F91-9292-2B11655C191E}"/>
              </a:ext>
            </a:extLst>
          </p:cNvPr>
          <p:cNvSpPr>
            <a:spLocks noGrp="1"/>
          </p:cNvSpPr>
          <p:nvPr>
            <p:ph type="ftr" sz="quarter" idx="10"/>
          </p:nvPr>
        </p:nvSpPr>
        <p:spPr/>
        <p:txBody>
          <a:bodyPr/>
          <a:lstStyle/>
          <a:p>
            <a:endParaRPr lang="da-DK" dirty="0"/>
          </a:p>
        </p:txBody>
      </p:sp>
      <p:sp>
        <p:nvSpPr>
          <p:cNvPr id="6" name="Slide Number Placeholder 5">
            <a:extLst>
              <a:ext uri="{FF2B5EF4-FFF2-40B4-BE49-F238E27FC236}">
                <a16:creationId xmlns:a16="http://schemas.microsoft.com/office/drawing/2014/main" id="{88C7A21B-9B48-4777-BF0D-9FB95719C2E7}"/>
              </a:ext>
            </a:extLst>
          </p:cNvPr>
          <p:cNvSpPr>
            <a:spLocks noGrp="1"/>
          </p:cNvSpPr>
          <p:nvPr>
            <p:ph type="sldNum" sz="quarter" idx="11"/>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1445953200"/>
      </p:ext>
    </p:extLst>
  </p:cSld>
  <p:clrMapOvr>
    <a:masterClrMapping/>
  </p:clrMapOvr>
  <p:extLst>
    <p:ext uri="{DCECCB84-F9BA-43D5-87BE-67443E8EF086}">
      <p15:sldGuideLst xmlns:p15="http://schemas.microsoft.com/office/powerpoint/2012/main">
        <p15:guide id="1" pos="5239">
          <p15:clr>
            <a:srgbClr val="F26B43"/>
          </p15:clr>
        </p15:guide>
        <p15:guide id="2" pos="838">
          <p15:clr>
            <a:srgbClr val="F26B43"/>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Pladsholder til diasnummer 8"/>
          <p:cNvSpPr>
            <a:spLocks noGrp="1"/>
          </p:cNvSpPr>
          <p:nvPr>
            <p:ph type="sldNum" sz="quarter" idx="12"/>
          </p:nvPr>
        </p:nvSpPr>
        <p:spPr/>
        <p:txBody>
          <a:bodyPr/>
          <a:lstStyle/>
          <a:p>
            <a:fld id="{103EA872-A674-449B-A120-B97244F8E91D}" type="slidenum">
              <a:rPr lang="en-GB" smtClean="0"/>
              <a:pPr/>
              <a:t>‹#›</a:t>
            </a:fld>
            <a:endParaRPr lang="en-GB"/>
          </a:p>
        </p:txBody>
      </p:sp>
    </p:spTree>
    <p:extLst>
      <p:ext uri="{BB962C8B-B14F-4D97-AF65-F5344CB8AC3E}">
        <p14:creationId xmlns:p14="http://schemas.microsoft.com/office/powerpoint/2010/main" val="3113051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EB1D5E1-0C4E-4A74-BE37-26307F7E2821}"/>
              </a:ext>
            </a:extLst>
          </p:cNvPr>
          <p:cNvSpPr>
            <a:spLocks noGrp="1"/>
          </p:cNvSpPr>
          <p:nvPr>
            <p:ph type="title"/>
          </p:nvPr>
        </p:nvSpPr>
        <p:spPr>
          <a:xfrm>
            <a:off x="1331218" y="426127"/>
            <a:ext cx="6985190" cy="972716"/>
          </a:xfrm>
        </p:spPr>
        <p:txBody>
          <a:bodyPr/>
          <a:lstStyle/>
          <a:p>
            <a:r>
              <a:rPr lang="da-DK" dirty="0" err="1"/>
              <a:t>Click</a:t>
            </a:r>
            <a:r>
              <a:rPr lang="da-DK" dirty="0"/>
              <a:t> to </a:t>
            </a:r>
            <a:r>
              <a:rPr lang="da-DK" dirty="0" err="1"/>
              <a:t>edit</a:t>
            </a:r>
            <a:r>
              <a:rPr lang="da-DK" dirty="0"/>
              <a:t> Master </a:t>
            </a:r>
            <a:r>
              <a:rPr lang="da-DK" dirty="0" err="1"/>
              <a:t>title</a:t>
            </a:r>
            <a:r>
              <a:rPr lang="da-DK" dirty="0"/>
              <a:t> </a:t>
            </a:r>
            <a:r>
              <a:rPr lang="da-DK" dirty="0" err="1"/>
              <a:t>style</a:t>
            </a:r>
            <a:endParaRPr lang="da-DK" dirty="0"/>
          </a:p>
        </p:txBody>
      </p:sp>
      <p:sp>
        <p:nvSpPr>
          <p:cNvPr id="3" name="Content Placeholder 2"/>
          <p:cNvSpPr>
            <a:spLocks noGrp="1"/>
          </p:cNvSpPr>
          <p:nvPr>
            <p:ph sz="half" idx="1"/>
          </p:nvPr>
        </p:nvSpPr>
        <p:spPr>
          <a:xfrm>
            <a:off x="1331274" y="1706399"/>
            <a:ext cx="3308063" cy="4546800"/>
          </a:xfrm>
        </p:spPr>
        <p:txBody>
          <a:bodyPr/>
          <a:lstStyle>
            <a:lvl1pPr>
              <a:defRPr sz="1350"/>
            </a:lvl1pPr>
            <a:lvl2pPr>
              <a:defRPr sz="1350"/>
            </a:lvl2pPr>
            <a:lvl3pPr>
              <a:defRPr sz="1350"/>
            </a:lvl3pPr>
            <a:lvl4pPr>
              <a:defRPr sz="1350"/>
            </a:lvl4pPr>
            <a:lvl5pPr>
              <a:defRPr sz="1350"/>
            </a:lvl5pPr>
            <a:lvl6pPr>
              <a:defRPr sz="1350"/>
            </a:lvl6pPr>
            <a:lvl7pPr>
              <a:defRPr sz="1350"/>
            </a:lvl7pPr>
            <a:lvl8pPr>
              <a:defRPr sz="1350"/>
            </a:lvl8pPr>
            <a:lvl9pPr>
              <a:defRPr sz="1350"/>
            </a:lvl9pPr>
          </a:lstStyle>
          <a:p>
            <a:pPr lvl="0"/>
            <a:r>
              <a:rPr lang="da-DK" dirty="0"/>
              <a:t>Edit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4" name="Content Placeholder 3"/>
          <p:cNvSpPr>
            <a:spLocks noGrp="1"/>
          </p:cNvSpPr>
          <p:nvPr>
            <p:ph sz="half" idx="2"/>
          </p:nvPr>
        </p:nvSpPr>
        <p:spPr>
          <a:xfrm>
            <a:off x="5009153" y="1706399"/>
            <a:ext cx="3307255" cy="4546800"/>
          </a:xfrm>
        </p:spPr>
        <p:txBody>
          <a:bodyPr/>
          <a:lstStyle>
            <a:lvl1pPr>
              <a:defRPr sz="1350"/>
            </a:lvl1pPr>
            <a:lvl2pPr>
              <a:defRPr sz="1350"/>
            </a:lvl2pPr>
            <a:lvl3pPr>
              <a:defRPr sz="1350"/>
            </a:lvl3pPr>
            <a:lvl4pPr>
              <a:defRPr sz="1350"/>
            </a:lvl4pPr>
            <a:lvl5pPr>
              <a:defRPr sz="1350"/>
            </a:lvl5pPr>
            <a:lvl6pPr>
              <a:defRPr sz="1350"/>
            </a:lvl6pPr>
            <a:lvl7pPr>
              <a:defRPr sz="1350"/>
            </a:lvl7pPr>
            <a:lvl8pPr>
              <a:defRPr sz="1350"/>
            </a:lvl8pPr>
            <a:lvl9pPr>
              <a:defRPr sz="1350"/>
            </a:lvl9pPr>
          </a:lstStyle>
          <a:p>
            <a:pPr lvl="0"/>
            <a:r>
              <a:rPr lang="da-DK" dirty="0"/>
              <a:t>Edit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7" name="Footer Placeholder 6">
            <a:extLst>
              <a:ext uri="{FF2B5EF4-FFF2-40B4-BE49-F238E27FC236}">
                <a16:creationId xmlns:a16="http://schemas.microsoft.com/office/drawing/2014/main" id="{02499420-B0E8-4C8A-8C00-E21262271ADD}"/>
              </a:ext>
            </a:extLst>
          </p:cNvPr>
          <p:cNvSpPr>
            <a:spLocks noGrp="1"/>
          </p:cNvSpPr>
          <p:nvPr>
            <p:ph type="ftr" sz="quarter" idx="10"/>
          </p:nvPr>
        </p:nvSpPr>
        <p:spPr/>
        <p:txBody>
          <a:bodyPr/>
          <a:lstStyle/>
          <a:p>
            <a:endParaRPr lang="da-DK" dirty="0"/>
          </a:p>
        </p:txBody>
      </p:sp>
      <p:sp>
        <p:nvSpPr>
          <p:cNvPr id="8" name="Slide Number Placeholder 7">
            <a:extLst>
              <a:ext uri="{FF2B5EF4-FFF2-40B4-BE49-F238E27FC236}">
                <a16:creationId xmlns:a16="http://schemas.microsoft.com/office/drawing/2014/main" id="{E3EE7F0E-E606-41AC-BBBF-B5AECB1112EB}"/>
              </a:ext>
            </a:extLst>
          </p:cNvPr>
          <p:cNvSpPr>
            <a:spLocks noGrp="1"/>
          </p:cNvSpPr>
          <p:nvPr>
            <p:ph type="sldNum" sz="quarter" idx="11"/>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3517384507"/>
      </p:ext>
    </p:extLst>
  </p:cSld>
  <p:clrMapOvr>
    <a:masterClrMapping/>
  </p:clrMapOvr>
  <p:extLst>
    <p:ext uri="{DCECCB84-F9BA-43D5-87BE-67443E8EF086}">
      <p15:sldGuideLst xmlns:p15="http://schemas.microsoft.com/office/powerpoint/2012/main">
        <p15:guide id="1" pos="839">
          <p15:clr>
            <a:srgbClr val="F26B43"/>
          </p15:clr>
        </p15:guide>
        <p15:guide id="2" pos="2922">
          <p15:clr>
            <a:srgbClr val="F26B43"/>
          </p15:clr>
        </p15:guide>
        <p15:guide id="3" pos="3154">
          <p15:clr>
            <a:srgbClr val="F26B43"/>
          </p15:clr>
        </p15:guide>
        <p15:guide id="4" pos="5239">
          <p15:clr>
            <a:srgbClr val="F26B43"/>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two pictures">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90A2595F-A737-4D92-946C-EC0BBF885334}"/>
              </a:ext>
            </a:extLst>
          </p:cNvPr>
          <p:cNvSpPr>
            <a:spLocks noGrp="1"/>
          </p:cNvSpPr>
          <p:nvPr>
            <p:ph type="title"/>
          </p:nvPr>
        </p:nvSpPr>
        <p:spPr>
          <a:xfrm>
            <a:off x="1331218" y="426127"/>
            <a:ext cx="4537095" cy="972716"/>
          </a:xfrm>
        </p:spPr>
        <p:txBody>
          <a:bodyPr/>
          <a:lstStyle/>
          <a:p>
            <a:r>
              <a:rPr lang="da-DK" dirty="0" err="1"/>
              <a:t>Click</a:t>
            </a:r>
            <a:r>
              <a:rPr lang="da-DK" dirty="0"/>
              <a:t> to </a:t>
            </a:r>
            <a:r>
              <a:rPr lang="da-DK" dirty="0" err="1"/>
              <a:t>edit</a:t>
            </a:r>
            <a:r>
              <a:rPr lang="da-DK" dirty="0"/>
              <a:t> Master </a:t>
            </a:r>
            <a:r>
              <a:rPr lang="da-DK" dirty="0" err="1"/>
              <a:t>title</a:t>
            </a:r>
            <a:r>
              <a:rPr lang="da-DK" dirty="0"/>
              <a:t> </a:t>
            </a:r>
            <a:r>
              <a:rPr lang="da-DK" dirty="0" err="1"/>
              <a:t>style</a:t>
            </a:r>
            <a:endParaRPr lang="da-DK" dirty="0"/>
          </a:p>
        </p:txBody>
      </p:sp>
      <p:sp>
        <p:nvSpPr>
          <p:cNvPr id="3" name="Content Placeholder 2"/>
          <p:cNvSpPr>
            <a:spLocks noGrp="1"/>
          </p:cNvSpPr>
          <p:nvPr>
            <p:ph idx="1"/>
          </p:nvPr>
        </p:nvSpPr>
        <p:spPr>
          <a:xfrm>
            <a:off x="1331218" y="1706328"/>
            <a:ext cx="4537095" cy="4545578"/>
          </a:xfrm>
        </p:spPr>
        <p:txBody>
          <a:bodyPr/>
          <a:lstStyle/>
          <a:p>
            <a:pPr lvl="0"/>
            <a:r>
              <a:rPr lang="da-DK" dirty="0"/>
              <a:t>Edit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10" name="Picture Placeholder 9">
            <a:extLst>
              <a:ext uri="{FF2B5EF4-FFF2-40B4-BE49-F238E27FC236}">
                <a16:creationId xmlns:a16="http://schemas.microsoft.com/office/drawing/2014/main" id="{565D29D0-EA4F-4318-8A82-6C2B200A712B}"/>
              </a:ext>
            </a:extLst>
          </p:cNvPr>
          <p:cNvSpPr>
            <a:spLocks noGrp="1"/>
          </p:cNvSpPr>
          <p:nvPr>
            <p:ph type="pic" sz="quarter" idx="13" hasCustomPrompt="1"/>
          </p:nvPr>
        </p:nvSpPr>
        <p:spPr>
          <a:xfrm>
            <a:off x="6249223" y="849734"/>
            <a:ext cx="2894777" cy="2505600"/>
          </a:xfrm>
        </p:spPr>
        <p:txBody>
          <a:bodyPr/>
          <a:lstStyle>
            <a:lvl1pPr marL="0" indent="0" algn="ctr">
              <a:buNone/>
              <a:defRPr sz="900"/>
            </a:lvl1pPr>
          </a:lstStyle>
          <a:p>
            <a:r>
              <a:rPr lang="da-DK" dirty="0"/>
              <a:t>Click the placeholder and paste image via Skyfish icon</a:t>
            </a:r>
          </a:p>
        </p:txBody>
      </p:sp>
      <p:sp>
        <p:nvSpPr>
          <p:cNvPr id="12" name="Picture Placeholder 11">
            <a:extLst>
              <a:ext uri="{FF2B5EF4-FFF2-40B4-BE49-F238E27FC236}">
                <a16:creationId xmlns:a16="http://schemas.microsoft.com/office/drawing/2014/main" id="{25B8511D-E10E-40C3-82A6-3DCDC97CF6C2}"/>
              </a:ext>
            </a:extLst>
          </p:cNvPr>
          <p:cNvSpPr>
            <a:spLocks noGrp="1"/>
          </p:cNvSpPr>
          <p:nvPr>
            <p:ph type="pic" sz="quarter" idx="14" hasCustomPrompt="1"/>
          </p:nvPr>
        </p:nvSpPr>
        <p:spPr>
          <a:xfrm>
            <a:off x="6249223" y="3563718"/>
            <a:ext cx="2894777" cy="2505600"/>
          </a:xfrm>
        </p:spPr>
        <p:txBody>
          <a:bodyPr/>
          <a:lstStyle>
            <a:lvl1pPr marL="0" indent="0" algn="ctr">
              <a:buNone/>
              <a:defRPr sz="900"/>
            </a:lvl1pPr>
          </a:lstStyle>
          <a:p>
            <a:r>
              <a:rPr lang="da-DK" dirty="0"/>
              <a:t>Click the placeholder and paste image via Skyfish icon</a:t>
            </a:r>
          </a:p>
          <a:p>
            <a:endParaRPr lang="da-DK" dirty="0"/>
          </a:p>
        </p:txBody>
      </p:sp>
      <p:sp>
        <p:nvSpPr>
          <p:cNvPr id="2" name="Footer Placeholder 1">
            <a:extLst>
              <a:ext uri="{FF2B5EF4-FFF2-40B4-BE49-F238E27FC236}">
                <a16:creationId xmlns:a16="http://schemas.microsoft.com/office/drawing/2014/main" id="{D2986237-C7E2-4498-82A4-361A340A6504}"/>
              </a:ext>
            </a:extLst>
          </p:cNvPr>
          <p:cNvSpPr>
            <a:spLocks noGrp="1"/>
          </p:cNvSpPr>
          <p:nvPr>
            <p:ph type="ftr" sz="quarter" idx="15"/>
          </p:nvPr>
        </p:nvSpPr>
        <p:spPr/>
        <p:txBody>
          <a:bodyPr/>
          <a:lstStyle/>
          <a:p>
            <a:endParaRPr lang="da-DK" dirty="0"/>
          </a:p>
        </p:txBody>
      </p:sp>
      <p:sp>
        <p:nvSpPr>
          <p:cNvPr id="6" name="Slide Number Placeholder 5">
            <a:extLst>
              <a:ext uri="{FF2B5EF4-FFF2-40B4-BE49-F238E27FC236}">
                <a16:creationId xmlns:a16="http://schemas.microsoft.com/office/drawing/2014/main" id="{21664EEF-2B63-484E-803A-4FCD66F243A5}"/>
              </a:ext>
            </a:extLst>
          </p:cNvPr>
          <p:cNvSpPr>
            <a:spLocks noGrp="1"/>
          </p:cNvSpPr>
          <p:nvPr>
            <p:ph type="sldNum" sz="quarter" idx="16"/>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3808890931"/>
      </p:ext>
    </p:extLst>
  </p:cSld>
  <p:clrMapOvr>
    <a:masterClrMapping/>
  </p:clrMapOvr>
  <p:extLst>
    <p:ext uri="{DCECCB84-F9BA-43D5-87BE-67443E8EF086}">
      <p15:sldGuideLst xmlns:p15="http://schemas.microsoft.com/office/powerpoint/2012/main">
        <p15:guide id="1" pos="3696">
          <p15:clr>
            <a:srgbClr val="F26B43"/>
          </p15:clr>
        </p15:guide>
        <p15:guide id="2" pos="3936">
          <p15:clr>
            <a:srgbClr val="F26B43"/>
          </p15:clr>
        </p15:guide>
        <p15:guide id="3" pos="838">
          <p15:clr>
            <a:srgbClr val="F26B43"/>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pictures and text">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92213382-11A1-48CE-B0A0-D8A7D26861FB}"/>
              </a:ext>
            </a:extLst>
          </p:cNvPr>
          <p:cNvSpPr>
            <a:spLocks noGrp="1"/>
          </p:cNvSpPr>
          <p:nvPr>
            <p:ph type="title"/>
          </p:nvPr>
        </p:nvSpPr>
        <p:spPr>
          <a:xfrm>
            <a:off x="3166432" y="426127"/>
            <a:ext cx="5149975" cy="972716"/>
          </a:xfrm>
        </p:spPr>
        <p:txBody>
          <a:bodyPr/>
          <a:lstStyle/>
          <a:p>
            <a:r>
              <a:rPr lang="da-DK" dirty="0"/>
              <a:t>Click to edit Master title style</a:t>
            </a:r>
          </a:p>
        </p:txBody>
      </p:sp>
      <p:sp>
        <p:nvSpPr>
          <p:cNvPr id="3" name="Content Placeholder 2"/>
          <p:cNvSpPr>
            <a:spLocks noGrp="1"/>
          </p:cNvSpPr>
          <p:nvPr>
            <p:ph idx="1"/>
          </p:nvPr>
        </p:nvSpPr>
        <p:spPr>
          <a:xfrm>
            <a:off x="3166432" y="1706328"/>
            <a:ext cx="5149975" cy="4545578"/>
          </a:xfrm>
        </p:spPr>
        <p:txBody>
          <a:bodyPr/>
          <a:lstStyle/>
          <a:p>
            <a:pPr lvl="0"/>
            <a:r>
              <a:rPr lang="da-DK" dirty="0"/>
              <a:t>Edit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10" name="Picture Placeholder 9">
            <a:extLst>
              <a:ext uri="{FF2B5EF4-FFF2-40B4-BE49-F238E27FC236}">
                <a16:creationId xmlns:a16="http://schemas.microsoft.com/office/drawing/2014/main" id="{565D29D0-EA4F-4318-8A82-6C2B200A712B}"/>
              </a:ext>
            </a:extLst>
          </p:cNvPr>
          <p:cNvSpPr>
            <a:spLocks noGrp="1"/>
          </p:cNvSpPr>
          <p:nvPr>
            <p:ph type="pic" sz="quarter" idx="13" hasCustomPrompt="1"/>
          </p:nvPr>
        </p:nvSpPr>
        <p:spPr>
          <a:xfrm>
            <a:off x="-1" y="1314523"/>
            <a:ext cx="2781362" cy="2455200"/>
          </a:xfrm>
        </p:spPr>
        <p:txBody>
          <a:bodyPr/>
          <a:lstStyle>
            <a:lvl1pPr marL="0" indent="0" algn="ctr">
              <a:buNone/>
              <a:defRPr sz="900"/>
            </a:lvl1pPr>
          </a:lstStyle>
          <a:p>
            <a:r>
              <a:rPr lang="da-DK" dirty="0"/>
              <a:t>Click the placeholder and paste image via Skyfish icon</a:t>
            </a:r>
          </a:p>
        </p:txBody>
      </p:sp>
      <p:sp>
        <p:nvSpPr>
          <p:cNvPr id="12" name="Picture Placeholder 11">
            <a:extLst>
              <a:ext uri="{FF2B5EF4-FFF2-40B4-BE49-F238E27FC236}">
                <a16:creationId xmlns:a16="http://schemas.microsoft.com/office/drawing/2014/main" id="{25B8511D-E10E-40C3-82A6-3DCDC97CF6C2}"/>
              </a:ext>
            </a:extLst>
          </p:cNvPr>
          <p:cNvSpPr>
            <a:spLocks noGrp="1"/>
          </p:cNvSpPr>
          <p:nvPr>
            <p:ph type="pic" sz="quarter" idx="14" hasCustomPrompt="1"/>
          </p:nvPr>
        </p:nvSpPr>
        <p:spPr>
          <a:xfrm>
            <a:off x="-1" y="3968153"/>
            <a:ext cx="2781362" cy="2455200"/>
          </a:xfrm>
        </p:spPr>
        <p:txBody>
          <a:bodyPr/>
          <a:lstStyle>
            <a:lvl1pPr marL="0" indent="0" algn="ctr">
              <a:buNone/>
              <a:defRPr sz="900"/>
            </a:lvl1pPr>
          </a:lstStyle>
          <a:p>
            <a:r>
              <a:rPr lang="da-DK" dirty="0"/>
              <a:t>Click the placeholder and paste image via Skyfish icon</a:t>
            </a:r>
          </a:p>
          <a:p>
            <a:endParaRPr lang="da-DK" dirty="0"/>
          </a:p>
        </p:txBody>
      </p:sp>
      <p:sp>
        <p:nvSpPr>
          <p:cNvPr id="2" name="Footer Placeholder 1">
            <a:extLst>
              <a:ext uri="{FF2B5EF4-FFF2-40B4-BE49-F238E27FC236}">
                <a16:creationId xmlns:a16="http://schemas.microsoft.com/office/drawing/2014/main" id="{AE26B732-1A52-4AA9-89FC-8FC5439E40DC}"/>
              </a:ext>
            </a:extLst>
          </p:cNvPr>
          <p:cNvSpPr>
            <a:spLocks noGrp="1"/>
          </p:cNvSpPr>
          <p:nvPr>
            <p:ph type="ftr" sz="quarter" idx="15"/>
          </p:nvPr>
        </p:nvSpPr>
        <p:spPr/>
        <p:txBody>
          <a:bodyPr/>
          <a:lstStyle/>
          <a:p>
            <a:endParaRPr lang="da-DK" dirty="0"/>
          </a:p>
        </p:txBody>
      </p:sp>
      <p:sp>
        <p:nvSpPr>
          <p:cNvPr id="6" name="Slide Number Placeholder 5">
            <a:extLst>
              <a:ext uri="{FF2B5EF4-FFF2-40B4-BE49-F238E27FC236}">
                <a16:creationId xmlns:a16="http://schemas.microsoft.com/office/drawing/2014/main" id="{3B25D0DC-E43F-43DA-AA0F-C0C54C8939F7}"/>
              </a:ext>
            </a:extLst>
          </p:cNvPr>
          <p:cNvSpPr>
            <a:spLocks noGrp="1"/>
          </p:cNvSpPr>
          <p:nvPr>
            <p:ph type="sldNum" sz="quarter" idx="16"/>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3260461913"/>
      </p:ext>
    </p:extLst>
  </p:cSld>
  <p:clrMapOvr>
    <a:masterClrMapping/>
  </p:clrMapOvr>
  <p:extLst>
    <p:ext uri="{DCECCB84-F9BA-43D5-87BE-67443E8EF086}">
      <p15:sldGuideLst xmlns:p15="http://schemas.microsoft.com/office/powerpoint/2012/main">
        <p15:guide id="1" pos="5239">
          <p15:clr>
            <a:srgbClr val="F26B43"/>
          </p15:clr>
        </p15:guide>
        <p15:guide id="2" pos="1995">
          <p15:clr>
            <a:srgbClr val="F26B43"/>
          </p15:clr>
        </p15:guide>
        <p15:guide id="3" pos="1751">
          <p15:clr>
            <a:srgbClr val="F26B43"/>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s">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953C3-F3F7-4638-96F8-7CF20CB55E0C}"/>
              </a:ext>
            </a:extLst>
          </p:cNvPr>
          <p:cNvSpPr>
            <a:spLocks noGrp="1"/>
          </p:cNvSpPr>
          <p:nvPr>
            <p:ph type="title" hasCustomPrompt="1"/>
          </p:nvPr>
        </p:nvSpPr>
        <p:spPr>
          <a:xfrm>
            <a:off x="185762" y="980728"/>
            <a:ext cx="2805665" cy="418115"/>
          </a:xfrm>
        </p:spPr>
        <p:txBody>
          <a:bodyPr/>
          <a:lstStyle>
            <a:lvl1pPr>
              <a:defRPr sz="1800"/>
            </a:lvl1pPr>
          </a:lstStyle>
          <a:p>
            <a:r>
              <a:rPr lang="da-DK" dirty="0"/>
              <a:t>Click to add title one line</a:t>
            </a:r>
          </a:p>
        </p:txBody>
      </p:sp>
      <p:sp>
        <p:nvSpPr>
          <p:cNvPr id="15" name="Content Placeholder 2">
            <a:extLst>
              <a:ext uri="{FF2B5EF4-FFF2-40B4-BE49-F238E27FC236}">
                <a16:creationId xmlns:a16="http://schemas.microsoft.com/office/drawing/2014/main" id="{CC0DB591-4602-46B3-B1C3-1E64148AB9B7}"/>
              </a:ext>
            </a:extLst>
          </p:cNvPr>
          <p:cNvSpPr>
            <a:spLocks noGrp="1"/>
          </p:cNvSpPr>
          <p:nvPr>
            <p:ph idx="1"/>
          </p:nvPr>
        </p:nvSpPr>
        <p:spPr>
          <a:xfrm>
            <a:off x="185762" y="4407151"/>
            <a:ext cx="2805665" cy="1844425"/>
          </a:xfrm>
        </p:spPr>
        <p:txBody>
          <a:bodyPr/>
          <a:lstStyle>
            <a:lvl1pPr>
              <a:defRPr sz="900"/>
            </a:lvl1pPr>
            <a:lvl2pPr>
              <a:defRPr sz="900"/>
            </a:lvl2pPr>
            <a:lvl3pPr>
              <a:defRPr sz="900"/>
            </a:lvl3pPr>
            <a:lvl4pPr>
              <a:defRPr sz="900"/>
            </a:lvl4pPr>
            <a:lvl5pPr>
              <a:defRPr sz="900"/>
            </a:lvl5pPr>
            <a:lvl6pPr>
              <a:defRPr sz="900"/>
            </a:lvl6pPr>
            <a:lvl7pPr>
              <a:defRPr sz="900"/>
            </a:lvl7pPr>
            <a:lvl8pPr>
              <a:defRPr sz="900"/>
            </a:lvl8pPr>
            <a:lvl9pPr>
              <a:defRPr sz="900"/>
            </a:lvl9pPr>
          </a:lstStyle>
          <a:p>
            <a:pPr lvl="0"/>
            <a:r>
              <a:rPr lang="da-DK" dirty="0"/>
              <a:t>Edit Master text styles</a:t>
            </a:r>
          </a:p>
          <a:p>
            <a:pPr lvl="1"/>
            <a:r>
              <a:rPr lang="da-DK" dirty="0"/>
              <a:t>Second level</a:t>
            </a:r>
          </a:p>
          <a:p>
            <a:pPr lvl="2"/>
            <a:r>
              <a:rPr lang="da-DK" dirty="0"/>
              <a:t>Third level</a:t>
            </a:r>
          </a:p>
          <a:p>
            <a:pPr lvl="3"/>
            <a:r>
              <a:rPr lang="da-DK" dirty="0"/>
              <a:t>Fourth level</a:t>
            </a:r>
          </a:p>
          <a:p>
            <a:pPr lvl="4"/>
            <a:r>
              <a:rPr lang="da-DK" dirty="0"/>
              <a:t>Fifth level</a:t>
            </a:r>
          </a:p>
        </p:txBody>
      </p:sp>
      <p:sp>
        <p:nvSpPr>
          <p:cNvPr id="19" name="Text Placeholder 18">
            <a:extLst>
              <a:ext uri="{FF2B5EF4-FFF2-40B4-BE49-F238E27FC236}">
                <a16:creationId xmlns:a16="http://schemas.microsoft.com/office/drawing/2014/main" id="{68416079-1CFC-426F-A6ED-5AB355FC545F}"/>
              </a:ext>
            </a:extLst>
          </p:cNvPr>
          <p:cNvSpPr>
            <a:spLocks noGrp="1"/>
          </p:cNvSpPr>
          <p:nvPr>
            <p:ph type="body" sz="quarter" idx="21" hasCustomPrompt="1"/>
          </p:nvPr>
        </p:nvSpPr>
        <p:spPr>
          <a:xfrm>
            <a:off x="3167475" y="979201"/>
            <a:ext cx="2805665" cy="417767"/>
          </a:xfrm>
        </p:spPr>
        <p:txBody>
          <a:bodyPr anchor="b" anchorCtr="0"/>
          <a:lstStyle>
            <a:lvl1pPr marL="0" indent="0">
              <a:buNone/>
              <a:defRPr sz="1800" b="1"/>
            </a:lvl1pPr>
            <a:lvl2pPr marL="0" indent="0">
              <a:buNone/>
              <a:defRPr sz="1800" b="1"/>
            </a:lvl2pPr>
            <a:lvl3pPr marL="0" indent="0">
              <a:buNone/>
              <a:defRPr sz="1800" b="1"/>
            </a:lvl3pPr>
            <a:lvl4pPr marL="0" indent="0">
              <a:buNone/>
              <a:defRPr sz="1800" b="1"/>
            </a:lvl4pPr>
            <a:lvl5pPr marL="0" indent="0">
              <a:buNone/>
              <a:defRPr sz="1800" b="1"/>
            </a:lvl5pPr>
          </a:lstStyle>
          <a:p>
            <a:pPr lvl="0"/>
            <a:r>
              <a:rPr lang="da-DK" dirty="0"/>
              <a:t>Click to add title one line</a:t>
            </a:r>
          </a:p>
        </p:txBody>
      </p:sp>
      <p:sp>
        <p:nvSpPr>
          <p:cNvPr id="21" name="Content Placeholder 20">
            <a:extLst>
              <a:ext uri="{FF2B5EF4-FFF2-40B4-BE49-F238E27FC236}">
                <a16:creationId xmlns:a16="http://schemas.microsoft.com/office/drawing/2014/main" id="{D358873C-68BF-4E89-B536-B3248F2B25FE}"/>
              </a:ext>
            </a:extLst>
          </p:cNvPr>
          <p:cNvSpPr>
            <a:spLocks noGrp="1"/>
          </p:cNvSpPr>
          <p:nvPr>
            <p:ph sz="quarter" idx="22"/>
          </p:nvPr>
        </p:nvSpPr>
        <p:spPr>
          <a:xfrm>
            <a:off x="3167475" y="4406900"/>
            <a:ext cx="2805666" cy="1844675"/>
          </a:xfrm>
        </p:spPr>
        <p:txBody>
          <a:bodyPr/>
          <a:lstStyle>
            <a:lvl1pPr>
              <a:defRPr sz="900"/>
            </a:lvl1pPr>
            <a:lvl2pPr>
              <a:defRPr sz="900"/>
            </a:lvl2pPr>
            <a:lvl3pPr>
              <a:defRPr sz="900"/>
            </a:lvl3pPr>
            <a:lvl4pPr>
              <a:defRPr sz="900"/>
            </a:lvl4pPr>
            <a:lvl5pPr>
              <a:defRPr sz="900"/>
            </a:lvl5pPr>
            <a:lvl6pPr>
              <a:defRPr sz="900"/>
            </a:lvl6pPr>
            <a:lvl7pPr>
              <a:defRPr sz="900"/>
            </a:lvl7pPr>
            <a:lvl8pPr>
              <a:defRPr sz="900"/>
            </a:lvl8pPr>
            <a:lvl9pPr>
              <a:defRPr sz="900"/>
            </a:lvl9pPr>
          </a:lstStyle>
          <a:p>
            <a:pPr lvl="0"/>
            <a:r>
              <a:rPr lang="da-DK" dirty="0"/>
              <a:t>Edit Master text styles</a:t>
            </a:r>
          </a:p>
          <a:p>
            <a:pPr lvl="1"/>
            <a:r>
              <a:rPr lang="da-DK" dirty="0"/>
              <a:t>Second level</a:t>
            </a:r>
          </a:p>
          <a:p>
            <a:pPr lvl="2"/>
            <a:r>
              <a:rPr lang="da-DK" dirty="0"/>
              <a:t>Third level</a:t>
            </a:r>
          </a:p>
          <a:p>
            <a:pPr lvl="3"/>
            <a:r>
              <a:rPr lang="da-DK" dirty="0"/>
              <a:t>Fourth level</a:t>
            </a:r>
          </a:p>
          <a:p>
            <a:pPr lvl="4"/>
            <a:r>
              <a:rPr lang="da-DK" dirty="0"/>
              <a:t>Fifth level</a:t>
            </a:r>
          </a:p>
          <a:p>
            <a:pPr lvl="5"/>
            <a:endParaRPr lang="da-DK" dirty="0"/>
          </a:p>
        </p:txBody>
      </p:sp>
      <p:sp>
        <p:nvSpPr>
          <p:cNvPr id="23" name="Text Placeholder 22">
            <a:extLst>
              <a:ext uri="{FF2B5EF4-FFF2-40B4-BE49-F238E27FC236}">
                <a16:creationId xmlns:a16="http://schemas.microsoft.com/office/drawing/2014/main" id="{69A0E900-1FE2-4CC1-B435-93F3A1189356}"/>
              </a:ext>
            </a:extLst>
          </p:cNvPr>
          <p:cNvSpPr>
            <a:spLocks noGrp="1"/>
          </p:cNvSpPr>
          <p:nvPr>
            <p:ph type="body" sz="quarter" idx="23" hasCustomPrompt="1"/>
          </p:nvPr>
        </p:nvSpPr>
        <p:spPr>
          <a:xfrm>
            <a:off x="6149188" y="979201"/>
            <a:ext cx="2805665" cy="417767"/>
          </a:xfrm>
        </p:spPr>
        <p:txBody>
          <a:bodyPr anchor="b" anchorCtr="0"/>
          <a:lstStyle>
            <a:lvl1pPr marL="0" indent="0">
              <a:buNone/>
              <a:defRPr sz="1800" b="1"/>
            </a:lvl1pPr>
            <a:lvl2pPr marL="0" indent="0">
              <a:buNone/>
              <a:defRPr sz="1800" b="1"/>
            </a:lvl2pPr>
            <a:lvl3pPr marL="0" indent="0">
              <a:buNone/>
              <a:defRPr sz="1800" b="1"/>
            </a:lvl3pPr>
            <a:lvl4pPr marL="0" indent="0">
              <a:buNone/>
              <a:defRPr sz="1800" b="1"/>
            </a:lvl4pPr>
            <a:lvl5pPr marL="0" indent="0">
              <a:buNone/>
              <a:defRPr sz="1800" b="1"/>
            </a:lvl5pPr>
          </a:lstStyle>
          <a:p>
            <a:pPr lvl="0"/>
            <a:r>
              <a:rPr lang="da-DK" dirty="0"/>
              <a:t>Click to add title one line</a:t>
            </a:r>
          </a:p>
        </p:txBody>
      </p:sp>
      <p:sp>
        <p:nvSpPr>
          <p:cNvPr id="25" name="Content Placeholder 24">
            <a:extLst>
              <a:ext uri="{FF2B5EF4-FFF2-40B4-BE49-F238E27FC236}">
                <a16:creationId xmlns:a16="http://schemas.microsoft.com/office/drawing/2014/main" id="{E094886A-F110-4851-B1DA-8DFC40D509F8}"/>
              </a:ext>
            </a:extLst>
          </p:cNvPr>
          <p:cNvSpPr>
            <a:spLocks noGrp="1"/>
          </p:cNvSpPr>
          <p:nvPr>
            <p:ph sz="quarter" idx="24"/>
          </p:nvPr>
        </p:nvSpPr>
        <p:spPr>
          <a:xfrm>
            <a:off x="6149188" y="4406900"/>
            <a:ext cx="2805665" cy="1844675"/>
          </a:xfrm>
        </p:spPr>
        <p:txBody>
          <a:bodyPr/>
          <a:lstStyle>
            <a:lvl1pPr>
              <a:defRPr sz="900"/>
            </a:lvl1pPr>
            <a:lvl2pPr>
              <a:defRPr sz="900"/>
            </a:lvl2pPr>
            <a:lvl3pPr>
              <a:defRPr sz="900"/>
            </a:lvl3pPr>
            <a:lvl4pPr>
              <a:defRPr sz="900"/>
            </a:lvl4pPr>
            <a:lvl5pPr>
              <a:defRPr sz="900"/>
            </a:lvl5pPr>
            <a:lvl6pPr>
              <a:defRPr sz="900"/>
            </a:lvl6pPr>
            <a:lvl7pPr>
              <a:defRPr sz="900"/>
            </a:lvl7pPr>
            <a:lvl8pPr>
              <a:defRPr sz="900"/>
            </a:lvl8pPr>
            <a:lvl9pPr>
              <a:defRPr sz="900"/>
            </a:lvl9pPr>
          </a:lstStyle>
          <a:p>
            <a:pPr lvl="0"/>
            <a:r>
              <a:rPr lang="da-DK" dirty="0"/>
              <a:t>Edit Master text styles</a:t>
            </a:r>
          </a:p>
          <a:p>
            <a:pPr lvl="1"/>
            <a:r>
              <a:rPr lang="da-DK" dirty="0"/>
              <a:t>Second level</a:t>
            </a:r>
          </a:p>
          <a:p>
            <a:pPr lvl="2"/>
            <a:r>
              <a:rPr lang="da-DK" dirty="0"/>
              <a:t>Third level</a:t>
            </a:r>
          </a:p>
          <a:p>
            <a:pPr lvl="3"/>
            <a:r>
              <a:rPr lang="da-DK" dirty="0"/>
              <a:t>Fourth level</a:t>
            </a:r>
          </a:p>
          <a:p>
            <a:pPr lvl="4"/>
            <a:r>
              <a:rPr lang="da-DK" dirty="0"/>
              <a:t>Fifth level</a:t>
            </a:r>
          </a:p>
          <a:p>
            <a:pPr lvl="5"/>
            <a:endParaRPr lang="da-DK" dirty="0"/>
          </a:p>
        </p:txBody>
      </p:sp>
      <p:sp>
        <p:nvSpPr>
          <p:cNvPr id="9" name="Picture Placeholder 8">
            <a:extLst>
              <a:ext uri="{FF2B5EF4-FFF2-40B4-BE49-F238E27FC236}">
                <a16:creationId xmlns:a16="http://schemas.microsoft.com/office/drawing/2014/main" id="{91B02311-54A6-4455-B615-BBCA0DA742E4}"/>
              </a:ext>
            </a:extLst>
          </p:cNvPr>
          <p:cNvSpPr>
            <a:spLocks noGrp="1"/>
          </p:cNvSpPr>
          <p:nvPr>
            <p:ph type="pic" sz="quarter" idx="18" hasCustomPrompt="1"/>
          </p:nvPr>
        </p:nvSpPr>
        <p:spPr>
          <a:xfrm>
            <a:off x="185762" y="1546282"/>
            <a:ext cx="2805665" cy="2664000"/>
          </a:xfrm>
        </p:spPr>
        <p:txBody>
          <a:bodyPr/>
          <a:lstStyle>
            <a:lvl1pPr marL="0" indent="0" algn="ctr">
              <a:buNone/>
              <a:defRPr sz="900"/>
            </a:lvl1pPr>
          </a:lstStyle>
          <a:p>
            <a:r>
              <a:rPr lang="da-DK" dirty="0"/>
              <a:t>Click the placeholder and paste image via Skyfish icon</a:t>
            </a:r>
          </a:p>
        </p:txBody>
      </p:sp>
      <p:sp>
        <p:nvSpPr>
          <p:cNvPr id="13" name="Picture Placeholder 8">
            <a:extLst>
              <a:ext uri="{FF2B5EF4-FFF2-40B4-BE49-F238E27FC236}">
                <a16:creationId xmlns:a16="http://schemas.microsoft.com/office/drawing/2014/main" id="{710A5827-3485-49A0-81F0-FF89EE34B804}"/>
              </a:ext>
            </a:extLst>
          </p:cNvPr>
          <p:cNvSpPr>
            <a:spLocks noGrp="1"/>
          </p:cNvSpPr>
          <p:nvPr>
            <p:ph type="pic" sz="quarter" idx="19" hasCustomPrompt="1"/>
          </p:nvPr>
        </p:nvSpPr>
        <p:spPr>
          <a:xfrm>
            <a:off x="3167774" y="1548581"/>
            <a:ext cx="2805665" cy="2664000"/>
          </a:xfrm>
        </p:spPr>
        <p:txBody>
          <a:bodyPr/>
          <a:lstStyle>
            <a:lvl1pPr marL="0" indent="0" algn="ctr">
              <a:buNone/>
              <a:defRPr sz="900"/>
            </a:lvl1pPr>
          </a:lstStyle>
          <a:p>
            <a:r>
              <a:rPr lang="da-DK" dirty="0"/>
              <a:t>Click the placeholder and paste image via Skyfish icon</a:t>
            </a:r>
          </a:p>
        </p:txBody>
      </p:sp>
      <p:sp>
        <p:nvSpPr>
          <p:cNvPr id="14" name="Picture Placeholder 8">
            <a:extLst>
              <a:ext uri="{FF2B5EF4-FFF2-40B4-BE49-F238E27FC236}">
                <a16:creationId xmlns:a16="http://schemas.microsoft.com/office/drawing/2014/main" id="{E27B0558-FCB8-4A55-9BA9-182DFF0387F4}"/>
              </a:ext>
            </a:extLst>
          </p:cNvPr>
          <p:cNvSpPr>
            <a:spLocks noGrp="1"/>
          </p:cNvSpPr>
          <p:nvPr>
            <p:ph type="pic" sz="quarter" idx="20" hasCustomPrompt="1"/>
          </p:nvPr>
        </p:nvSpPr>
        <p:spPr>
          <a:xfrm>
            <a:off x="6149787" y="1546282"/>
            <a:ext cx="2805665" cy="2664000"/>
          </a:xfrm>
        </p:spPr>
        <p:txBody>
          <a:bodyPr/>
          <a:lstStyle>
            <a:lvl1pPr marL="0" indent="0" algn="ctr">
              <a:buNone/>
              <a:defRPr sz="900"/>
            </a:lvl1pPr>
          </a:lstStyle>
          <a:p>
            <a:r>
              <a:rPr lang="da-DK" dirty="0"/>
              <a:t>Click the placeholder and paste image via Skyfish icon</a:t>
            </a:r>
          </a:p>
        </p:txBody>
      </p:sp>
      <p:sp>
        <p:nvSpPr>
          <p:cNvPr id="3" name="Footer Placeholder 2">
            <a:extLst>
              <a:ext uri="{FF2B5EF4-FFF2-40B4-BE49-F238E27FC236}">
                <a16:creationId xmlns:a16="http://schemas.microsoft.com/office/drawing/2014/main" id="{71346B4F-F02C-40EC-9B70-932B18214C6A}"/>
              </a:ext>
            </a:extLst>
          </p:cNvPr>
          <p:cNvSpPr>
            <a:spLocks noGrp="1"/>
          </p:cNvSpPr>
          <p:nvPr>
            <p:ph type="ftr" sz="quarter" idx="16"/>
          </p:nvPr>
        </p:nvSpPr>
        <p:spPr/>
        <p:txBody>
          <a:bodyPr/>
          <a:lstStyle/>
          <a:p>
            <a:endParaRPr lang="da-DK" dirty="0"/>
          </a:p>
        </p:txBody>
      </p:sp>
      <p:sp>
        <p:nvSpPr>
          <p:cNvPr id="4" name="Slide Number Placeholder 3">
            <a:extLst>
              <a:ext uri="{FF2B5EF4-FFF2-40B4-BE49-F238E27FC236}">
                <a16:creationId xmlns:a16="http://schemas.microsoft.com/office/drawing/2014/main" id="{FE67EB69-BB5A-407E-BF0A-1CB9B24506D8}"/>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377616734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17">
          <p15:clr>
            <a:srgbClr val="F26B43"/>
          </p15:clr>
        </p15:guide>
        <p15:guide id="2" pos="5642">
          <p15:clr>
            <a:srgbClr val="F26B43"/>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un titel">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97DEAA-3B7B-49C7-8C28-3F21F36A93D7}"/>
              </a:ext>
            </a:extLst>
          </p:cNvPr>
          <p:cNvSpPr>
            <a:spLocks noGrp="1"/>
          </p:cNvSpPr>
          <p:nvPr>
            <p:ph type="title"/>
          </p:nvPr>
        </p:nvSpPr>
        <p:spPr/>
        <p:txBody>
          <a:bodyPr/>
          <a:lstStyle/>
          <a:p>
            <a:r>
              <a:rPr lang="da-DK" dirty="0" err="1"/>
              <a:t>Click</a:t>
            </a:r>
            <a:r>
              <a:rPr lang="da-DK" dirty="0"/>
              <a:t> to </a:t>
            </a:r>
            <a:r>
              <a:rPr lang="da-DK" dirty="0" err="1"/>
              <a:t>edit</a:t>
            </a:r>
            <a:r>
              <a:rPr lang="da-DK" dirty="0"/>
              <a:t> Master </a:t>
            </a:r>
            <a:r>
              <a:rPr lang="da-DK" dirty="0" err="1"/>
              <a:t>title</a:t>
            </a:r>
            <a:r>
              <a:rPr lang="da-DK" dirty="0"/>
              <a:t> </a:t>
            </a:r>
            <a:r>
              <a:rPr lang="da-DK" dirty="0" err="1"/>
              <a:t>style</a:t>
            </a:r>
            <a:endParaRPr lang="da-DK" dirty="0"/>
          </a:p>
        </p:txBody>
      </p:sp>
      <p:sp>
        <p:nvSpPr>
          <p:cNvPr id="2" name="Footer Placeholder 1">
            <a:extLst>
              <a:ext uri="{FF2B5EF4-FFF2-40B4-BE49-F238E27FC236}">
                <a16:creationId xmlns:a16="http://schemas.microsoft.com/office/drawing/2014/main" id="{51F74546-9D06-4CF7-806D-E04B043BF5A5}"/>
              </a:ext>
            </a:extLst>
          </p:cNvPr>
          <p:cNvSpPr>
            <a:spLocks noGrp="1"/>
          </p:cNvSpPr>
          <p:nvPr>
            <p:ph type="ftr" sz="quarter" idx="10"/>
          </p:nvPr>
        </p:nvSpPr>
        <p:spPr/>
        <p:txBody>
          <a:bodyPr/>
          <a:lstStyle/>
          <a:p>
            <a:endParaRPr lang="da-DK" dirty="0"/>
          </a:p>
        </p:txBody>
      </p:sp>
      <p:sp>
        <p:nvSpPr>
          <p:cNvPr id="6" name="Slide Number Placeholder 5">
            <a:extLst>
              <a:ext uri="{FF2B5EF4-FFF2-40B4-BE49-F238E27FC236}">
                <a16:creationId xmlns:a16="http://schemas.microsoft.com/office/drawing/2014/main" id="{42F53AB3-8AAF-469F-AD3F-AE5E1A39D7C8}"/>
              </a:ext>
            </a:extLst>
          </p:cNvPr>
          <p:cNvSpPr>
            <a:spLocks noGrp="1"/>
          </p:cNvSpPr>
          <p:nvPr>
            <p:ph type="sldNum" sz="quarter" idx="11"/>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1950262163"/>
      </p:ext>
    </p:extLst>
  </p:cSld>
  <p:clrMapOvr>
    <a:masterClrMapping/>
  </p:clrMapOvr>
  <p:extLst>
    <p:ext uri="{DCECCB84-F9BA-43D5-87BE-67443E8EF086}">
      <p15:sldGuideLst xmlns:p15="http://schemas.microsoft.com/office/powerpoint/2012/main">
        <p15:guide id="1" pos="838">
          <p15:clr>
            <a:srgbClr val="F26B43"/>
          </p15:clr>
        </p15:guide>
        <p15:guide id="2" pos="5239">
          <p15:clr>
            <a:srgbClr val="F26B43"/>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Logo og footers">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AE75ABF-082F-4A38-B952-09157E37A81A}"/>
              </a:ext>
            </a:extLst>
          </p:cNvPr>
          <p:cNvSpPr>
            <a:spLocks noGrp="1"/>
          </p:cNvSpPr>
          <p:nvPr>
            <p:ph type="ftr" sz="quarter" idx="10"/>
          </p:nvPr>
        </p:nvSpPr>
        <p:spPr/>
        <p:txBody>
          <a:bodyPr/>
          <a:lstStyle/>
          <a:p>
            <a:endParaRPr lang="da-DK" dirty="0"/>
          </a:p>
        </p:txBody>
      </p:sp>
      <p:sp>
        <p:nvSpPr>
          <p:cNvPr id="5" name="Slide Number Placeholder 4">
            <a:extLst>
              <a:ext uri="{FF2B5EF4-FFF2-40B4-BE49-F238E27FC236}">
                <a16:creationId xmlns:a16="http://schemas.microsoft.com/office/drawing/2014/main" id="{D0A39F3A-7714-4FD6-9132-D60FFA220D98}"/>
              </a:ext>
            </a:extLst>
          </p:cNvPr>
          <p:cNvSpPr>
            <a:spLocks noGrp="1"/>
          </p:cNvSpPr>
          <p:nvPr>
            <p:ph type="sldNum" sz="quarter" idx="11"/>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20688954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Front/Pause A ">
    <p:spTree>
      <p:nvGrpSpPr>
        <p:cNvPr id="1" name=""/>
        <p:cNvGrpSpPr/>
        <p:nvPr/>
      </p:nvGrpSpPr>
      <p:grpSpPr>
        <a:xfrm>
          <a:off x="0" y="0"/>
          <a:ext cx="0" cy="0"/>
          <a:chOff x="0" y="0"/>
          <a:chExt cx="0" cy="0"/>
        </a:xfrm>
      </p:grpSpPr>
      <p:sp>
        <p:nvSpPr>
          <p:cNvPr id="9" name="Background">
            <a:extLst>
              <a:ext uri="{FF2B5EF4-FFF2-40B4-BE49-F238E27FC236}">
                <a16:creationId xmlns:a16="http://schemas.microsoft.com/office/drawing/2014/main" id="{AF9D3C51-A276-4E1F-B6B6-FD6A4E17EE28}"/>
              </a:ext>
            </a:extLst>
          </p:cNvPr>
          <p:cNvSpPr/>
          <p:nvPr userDrawn="1"/>
        </p:nvSpPr>
        <p:spPr bwMode="auto">
          <a:xfrm>
            <a:off x="0" y="-3600"/>
            <a:ext cx="9146091" cy="6861600"/>
          </a:xfrm>
          <a:prstGeom prst="rect">
            <a:avLst/>
          </a:prstGeom>
          <a:solidFill>
            <a:srgbClr val="008737"/>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685891" rtl="0" eaLnBrk="1" fontAlgn="base" latinLnBrk="0" hangingPunct="1">
              <a:lnSpc>
                <a:spcPct val="100000"/>
              </a:lnSpc>
              <a:spcBef>
                <a:spcPct val="50000"/>
              </a:spcBef>
              <a:spcAft>
                <a:spcPct val="0"/>
              </a:spcAft>
              <a:buClrTx/>
              <a:buSzTx/>
              <a:buFontTx/>
              <a:buNone/>
              <a:tabLst/>
            </a:pPr>
            <a:endParaRPr kumimoji="0" lang="da-DK" sz="12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4" name="Date Placeholder 2">
            <a:extLst>
              <a:ext uri="{FF2B5EF4-FFF2-40B4-BE49-F238E27FC236}">
                <a16:creationId xmlns:a16="http://schemas.microsoft.com/office/drawing/2014/main" id="{C9776080-6230-4AB8-AB28-4D6744DD01F9}"/>
              </a:ext>
            </a:extLst>
          </p:cNvPr>
          <p:cNvSpPr>
            <a:spLocks noGrp="1"/>
          </p:cNvSpPr>
          <p:nvPr>
            <p:ph type="dt" sz="half" idx="10"/>
          </p:nvPr>
        </p:nvSpPr>
        <p:spPr>
          <a:xfrm>
            <a:off x="0" y="6912000"/>
            <a:ext cx="0" cy="0"/>
          </a:xfrm>
          <a:prstGeom prst="rect">
            <a:avLst/>
          </a:prstGeom>
        </p:spPr>
        <p:txBody>
          <a:bodyPr/>
          <a:lstStyle>
            <a:lvl1pPr>
              <a:defRPr>
                <a:noFill/>
              </a:defRPr>
            </a:lvl1pPr>
          </a:lstStyle>
          <a:p>
            <a:endParaRPr lang="da-DK" dirty="0"/>
          </a:p>
        </p:txBody>
      </p:sp>
      <p:sp>
        <p:nvSpPr>
          <p:cNvPr id="5" name="Footer Placeholder 3">
            <a:extLst>
              <a:ext uri="{FF2B5EF4-FFF2-40B4-BE49-F238E27FC236}">
                <a16:creationId xmlns:a16="http://schemas.microsoft.com/office/drawing/2014/main" id="{2B7FFAE6-D148-4A15-9DFC-7D71B82020C9}"/>
              </a:ext>
            </a:extLst>
          </p:cNvPr>
          <p:cNvSpPr>
            <a:spLocks noGrp="1"/>
          </p:cNvSpPr>
          <p:nvPr>
            <p:ph type="ftr" sz="quarter" idx="11"/>
          </p:nvPr>
        </p:nvSpPr>
        <p:spPr>
          <a:xfrm>
            <a:off x="0" y="6912000"/>
            <a:ext cx="0" cy="0"/>
          </a:xfrm>
        </p:spPr>
        <p:txBody>
          <a:bodyPr/>
          <a:lstStyle>
            <a:lvl1pPr>
              <a:defRPr>
                <a:noFill/>
              </a:defRPr>
            </a:lvl1pPr>
          </a:lstStyle>
          <a:p>
            <a:endParaRPr lang="da-DK" dirty="0"/>
          </a:p>
        </p:txBody>
      </p:sp>
      <p:sp>
        <p:nvSpPr>
          <p:cNvPr id="6" name="Slide Number Placeholder 4">
            <a:extLst>
              <a:ext uri="{FF2B5EF4-FFF2-40B4-BE49-F238E27FC236}">
                <a16:creationId xmlns:a16="http://schemas.microsoft.com/office/drawing/2014/main" id="{3125B57E-AFC7-4517-B327-461DB01D2867}"/>
              </a:ext>
            </a:extLst>
          </p:cNvPr>
          <p:cNvSpPr>
            <a:spLocks noGrp="1"/>
          </p:cNvSpPr>
          <p:nvPr>
            <p:ph type="sldNum" sz="quarter" idx="12"/>
          </p:nvPr>
        </p:nvSpPr>
        <p:spPr>
          <a:xfrm flipV="1">
            <a:off x="0" y="6912000"/>
            <a:ext cx="0" cy="0"/>
          </a:xfrm>
        </p:spPr>
        <p:txBody>
          <a:bodyPr/>
          <a:lstStyle>
            <a:lvl1pPr>
              <a:defRPr>
                <a:noFill/>
              </a:defRPr>
            </a:lvl1pPr>
          </a:lstStyle>
          <a:p>
            <a:fld id="{24C8C45C-947F-4981-8B3F-4F32E973C901}" type="slidenum">
              <a:rPr lang="da-DK" smtClean="0"/>
              <a:pPr/>
              <a:t>‹#›</a:t>
            </a:fld>
            <a:endParaRPr lang="da-DK" dirty="0"/>
          </a:p>
        </p:txBody>
      </p:sp>
      <p:sp>
        <p:nvSpPr>
          <p:cNvPr id="10" name="Logo color">
            <a:extLst>
              <a:ext uri="{FF2B5EF4-FFF2-40B4-BE49-F238E27FC236}">
                <a16:creationId xmlns:a16="http://schemas.microsoft.com/office/drawing/2014/main" id="{B0EE486B-843B-49D6-90AE-5093AB56E30F}"/>
              </a:ext>
            </a:extLst>
          </p:cNvPr>
          <p:cNvSpPr>
            <a:spLocks noChangeAspect="1"/>
          </p:cNvSpPr>
          <p:nvPr userDrawn="1">
            <p:custDataLst>
              <p:tags r:id="rId1"/>
            </p:custDataLst>
          </p:nvPr>
        </p:nvSpPr>
        <p:spPr bwMode="auto">
          <a:xfrm>
            <a:off x="3653380" y="1651373"/>
            <a:ext cx="1791475" cy="3483354"/>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FFFFFF"/>
          </a:solidFill>
          <a:ln>
            <a:noFill/>
          </a:ln>
        </p:spPr>
        <p:txBody>
          <a:bodyPr vert="horz" wrap="square" lIns="68589" tIns="34294" rIns="68589" bIns="34294" numCol="1" anchor="t" anchorCtr="0" compatLnSpc="1">
            <a:prstTxWarp prst="textNoShape">
              <a:avLst/>
            </a:prstTxWarp>
            <a:noAutofit/>
          </a:bodyPr>
          <a:lstStyle/>
          <a:p>
            <a:endParaRPr lang="da-DK" sz="1200" dirty="0"/>
          </a:p>
        </p:txBody>
      </p:sp>
    </p:spTree>
    <p:extLst>
      <p:ext uri="{BB962C8B-B14F-4D97-AF65-F5344CB8AC3E}">
        <p14:creationId xmlns:p14="http://schemas.microsoft.com/office/powerpoint/2010/main" val="20998274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ront/Pause B">
    <p:bg>
      <p:bgRef idx="1001">
        <a:schemeClr val="bg1"/>
      </p:bgRef>
    </p:bg>
    <p:spTree>
      <p:nvGrpSpPr>
        <p:cNvPr id="1" name=""/>
        <p:cNvGrpSpPr/>
        <p:nvPr/>
      </p:nvGrpSpPr>
      <p:grpSpPr>
        <a:xfrm>
          <a:off x="0" y="0"/>
          <a:ext cx="0" cy="0"/>
          <a:chOff x="0" y="0"/>
          <a:chExt cx="0" cy="0"/>
        </a:xfrm>
      </p:grpSpPr>
      <p:sp>
        <p:nvSpPr>
          <p:cNvPr id="10" name="Background">
            <a:extLst>
              <a:ext uri="{FF2B5EF4-FFF2-40B4-BE49-F238E27FC236}">
                <a16:creationId xmlns:a16="http://schemas.microsoft.com/office/drawing/2014/main" id="{A3420087-96DF-432F-B192-585D42BF6A4E}"/>
              </a:ext>
            </a:extLst>
          </p:cNvPr>
          <p:cNvSpPr/>
          <p:nvPr userDrawn="1"/>
        </p:nvSpPr>
        <p:spPr bwMode="auto">
          <a:xfrm>
            <a:off x="0" y="0"/>
            <a:ext cx="9146091" cy="68616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685891" rtl="0" eaLnBrk="1" fontAlgn="base" latinLnBrk="0" hangingPunct="1">
              <a:lnSpc>
                <a:spcPct val="100000"/>
              </a:lnSpc>
              <a:spcBef>
                <a:spcPct val="50000"/>
              </a:spcBef>
              <a:spcAft>
                <a:spcPct val="0"/>
              </a:spcAft>
              <a:buClrTx/>
              <a:buSzTx/>
              <a:buFontTx/>
              <a:buNone/>
              <a:tabLst/>
            </a:pPr>
            <a:endParaRPr kumimoji="0" lang="da-DK" sz="12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13" name="Logo color">
            <a:extLst>
              <a:ext uri="{FF2B5EF4-FFF2-40B4-BE49-F238E27FC236}">
                <a16:creationId xmlns:a16="http://schemas.microsoft.com/office/drawing/2014/main" id="{09BBEE10-6A59-474F-B766-7643F97F869F}"/>
              </a:ext>
            </a:extLst>
          </p:cNvPr>
          <p:cNvSpPr>
            <a:spLocks noChangeAspect="1"/>
          </p:cNvSpPr>
          <p:nvPr userDrawn="1">
            <p:custDataLst>
              <p:tags r:id="rId1"/>
            </p:custDataLst>
          </p:nvPr>
        </p:nvSpPr>
        <p:spPr bwMode="auto">
          <a:xfrm>
            <a:off x="3653380" y="1651373"/>
            <a:ext cx="1791475" cy="3483354"/>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008737"/>
          </a:solidFill>
          <a:ln>
            <a:noFill/>
          </a:ln>
        </p:spPr>
        <p:txBody>
          <a:bodyPr vert="horz" wrap="square" lIns="68589" tIns="34294" rIns="68589" bIns="34294" numCol="1" anchor="t" anchorCtr="0" compatLnSpc="1">
            <a:prstTxWarp prst="textNoShape">
              <a:avLst/>
            </a:prstTxWarp>
            <a:noAutofit/>
          </a:bodyPr>
          <a:lstStyle/>
          <a:p>
            <a:endParaRPr lang="da-DK" sz="1200" dirty="0"/>
          </a:p>
        </p:txBody>
      </p:sp>
      <p:sp>
        <p:nvSpPr>
          <p:cNvPr id="6" name="Date Placeholder 2">
            <a:extLst>
              <a:ext uri="{FF2B5EF4-FFF2-40B4-BE49-F238E27FC236}">
                <a16:creationId xmlns:a16="http://schemas.microsoft.com/office/drawing/2014/main" id="{AF062B26-8169-4B93-8FD8-CFDB0855A961}"/>
              </a:ext>
            </a:extLst>
          </p:cNvPr>
          <p:cNvSpPr>
            <a:spLocks noGrp="1"/>
          </p:cNvSpPr>
          <p:nvPr>
            <p:ph type="dt" sz="half" idx="10"/>
          </p:nvPr>
        </p:nvSpPr>
        <p:spPr>
          <a:xfrm>
            <a:off x="0" y="6912000"/>
            <a:ext cx="0" cy="0"/>
          </a:xfrm>
          <a:prstGeom prst="rect">
            <a:avLst/>
          </a:prstGeom>
        </p:spPr>
        <p:txBody>
          <a:bodyPr/>
          <a:lstStyle>
            <a:lvl1pPr>
              <a:defRPr>
                <a:noFill/>
              </a:defRPr>
            </a:lvl1pPr>
          </a:lstStyle>
          <a:p>
            <a:endParaRPr lang="da-DK" dirty="0"/>
          </a:p>
        </p:txBody>
      </p:sp>
      <p:sp>
        <p:nvSpPr>
          <p:cNvPr id="7" name="Footer Placeholder 3">
            <a:extLst>
              <a:ext uri="{FF2B5EF4-FFF2-40B4-BE49-F238E27FC236}">
                <a16:creationId xmlns:a16="http://schemas.microsoft.com/office/drawing/2014/main" id="{CA59923C-6F09-424E-AF1E-AC62326A9B2B}"/>
              </a:ext>
            </a:extLst>
          </p:cNvPr>
          <p:cNvSpPr>
            <a:spLocks noGrp="1"/>
          </p:cNvSpPr>
          <p:nvPr>
            <p:ph type="ftr" sz="quarter" idx="11"/>
          </p:nvPr>
        </p:nvSpPr>
        <p:spPr>
          <a:xfrm>
            <a:off x="0" y="6912000"/>
            <a:ext cx="0" cy="0"/>
          </a:xfrm>
        </p:spPr>
        <p:txBody>
          <a:bodyPr/>
          <a:lstStyle>
            <a:lvl1pPr>
              <a:defRPr>
                <a:noFill/>
              </a:defRPr>
            </a:lvl1pPr>
          </a:lstStyle>
          <a:p>
            <a:endParaRPr lang="da-DK" dirty="0"/>
          </a:p>
        </p:txBody>
      </p:sp>
      <p:sp>
        <p:nvSpPr>
          <p:cNvPr id="9" name="Slide Number Placeholder 4">
            <a:extLst>
              <a:ext uri="{FF2B5EF4-FFF2-40B4-BE49-F238E27FC236}">
                <a16:creationId xmlns:a16="http://schemas.microsoft.com/office/drawing/2014/main" id="{4C299FA2-BF46-4410-B2CD-E3C80B7A9893}"/>
              </a:ext>
            </a:extLst>
          </p:cNvPr>
          <p:cNvSpPr>
            <a:spLocks noGrp="1"/>
          </p:cNvSpPr>
          <p:nvPr>
            <p:ph type="sldNum" sz="quarter" idx="12"/>
          </p:nvPr>
        </p:nvSpPr>
        <p:spPr>
          <a:xfrm flipV="1">
            <a:off x="0" y="6912000"/>
            <a:ext cx="0" cy="0"/>
          </a:xfrm>
        </p:spPr>
        <p:txBody>
          <a:bodyPr/>
          <a:lstStyle>
            <a:lvl1pPr>
              <a:defRPr>
                <a:noFill/>
              </a:defRPr>
            </a:lvl1pPr>
          </a:lstStyle>
          <a:p>
            <a:fld id="{24C8C45C-947F-4981-8B3F-4F32E973C901}" type="slidenum">
              <a:rPr lang="da-DK" smtClean="0"/>
              <a:pPr/>
              <a:t>‹#›</a:t>
            </a:fld>
            <a:endParaRPr lang="da-DK" dirty="0"/>
          </a:p>
        </p:txBody>
      </p:sp>
      <p:sp>
        <p:nvSpPr>
          <p:cNvPr id="11" name="Bottom bar">
            <a:extLst>
              <a:ext uri="{FF2B5EF4-FFF2-40B4-BE49-F238E27FC236}">
                <a16:creationId xmlns:a16="http://schemas.microsoft.com/office/drawing/2014/main" id="{495865CE-5BE9-4122-8AB8-48E534DD88F7}"/>
              </a:ext>
            </a:extLst>
          </p:cNvPr>
          <p:cNvSpPr/>
          <p:nvPr userDrawn="1"/>
        </p:nvSpPr>
        <p:spPr bwMode="auto">
          <a:xfrm>
            <a:off x="0" y="6541200"/>
            <a:ext cx="9146091" cy="316800"/>
          </a:xfrm>
          <a:prstGeom prst="rect">
            <a:avLst/>
          </a:prstGeom>
          <a:solidFill>
            <a:srgbClr val="008737"/>
          </a:solidFill>
          <a:ln w="9525" cap="flat" cmpd="sng" algn="ctr">
            <a:noFill/>
            <a:prstDash val="solid"/>
            <a:miter lim="800000"/>
            <a:headEnd type="none" w="med" len="med"/>
            <a:tailEnd type="none" w="med" len="med"/>
          </a:ln>
          <a:effectLst/>
        </p:spPr>
        <p:txBody>
          <a:bodyPr vert="horz" wrap="square" lIns="67509" tIns="35105" rIns="67509" bIns="35105" numCol="1" rtlCol="0" anchor="ctr" anchorCtr="0" compatLnSpc="1">
            <a:prstTxWarp prst="textNoShape">
              <a:avLst/>
            </a:prstTxWarp>
          </a:bodyPr>
          <a:lstStyle/>
          <a:p>
            <a:pPr marL="0" marR="0" indent="0" algn="ctr" defTabSz="685891" rtl="0" eaLnBrk="1" fontAlgn="base" latinLnBrk="0" hangingPunct="1">
              <a:lnSpc>
                <a:spcPct val="100000"/>
              </a:lnSpc>
              <a:spcBef>
                <a:spcPts val="324"/>
              </a:spcBef>
              <a:spcAft>
                <a:spcPct val="0"/>
              </a:spcAft>
              <a:buClrTx/>
              <a:buSzTx/>
              <a:buFontTx/>
              <a:buNone/>
              <a:tabLst/>
            </a:pPr>
            <a:endParaRPr kumimoji="0" lang="da-DK" sz="1200" b="0" i="0" u="none" strike="noStrike" cap="none" normalizeH="0" baseline="0" dirty="0" err="1">
              <a:ln>
                <a:noFill/>
              </a:ln>
              <a:solidFill>
                <a:srgbClr val="FFFFFF"/>
              </a:solidFill>
              <a:effectLst/>
              <a:latin typeface="+mn-lt"/>
              <a:ea typeface="ＭＳ Ｐゴシック" pitchFamily="-80" charset="-128"/>
            </a:endParaRPr>
          </a:p>
        </p:txBody>
      </p:sp>
      <p:sp>
        <p:nvSpPr>
          <p:cNvPr id="12" name="Top bar">
            <a:extLst>
              <a:ext uri="{FF2B5EF4-FFF2-40B4-BE49-F238E27FC236}">
                <a16:creationId xmlns:a16="http://schemas.microsoft.com/office/drawing/2014/main" id="{0D436479-94F3-475C-8F8D-D3CDC81793FD}"/>
              </a:ext>
            </a:extLst>
          </p:cNvPr>
          <p:cNvSpPr/>
          <p:nvPr userDrawn="1"/>
        </p:nvSpPr>
        <p:spPr bwMode="auto">
          <a:xfrm>
            <a:off x="0" y="0"/>
            <a:ext cx="9146091" cy="50400"/>
          </a:xfrm>
          <a:prstGeom prst="rect">
            <a:avLst/>
          </a:prstGeom>
          <a:solidFill>
            <a:srgbClr val="008737"/>
          </a:solidFill>
          <a:ln w="9525" cap="flat" cmpd="sng" algn="ctr">
            <a:noFill/>
            <a:prstDash val="solid"/>
            <a:miter lim="800000"/>
            <a:headEnd type="none" w="med" len="med"/>
            <a:tailEnd type="none" w="med" len="med"/>
          </a:ln>
          <a:effectLst/>
        </p:spPr>
        <p:txBody>
          <a:bodyPr vert="horz" wrap="square" lIns="67509" tIns="35105" rIns="67509" bIns="35105" numCol="1" rtlCol="0" anchor="ctr" anchorCtr="0" compatLnSpc="1">
            <a:prstTxWarp prst="textNoShape">
              <a:avLst/>
            </a:prstTxWarp>
          </a:bodyPr>
          <a:lstStyle/>
          <a:p>
            <a:pPr marL="0" marR="0" indent="0" algn="ctr" defTabSz="685891" rtl="0" eaLnBrk="1" fontAlgn="base" latinLnBrk="0" hangingPunct="1">
              <a:lnSpc>
                <a:spcPct val="100000"/>
              </a:lnSpc>
              <a:spcBef>
                <a:spcPts val="324"/>
              </a:spcBef>
              <a:spcAft>
                <a:spcPct val="0"/>
              </a:spcAft>
              <a:buClrTx/>
              <a:buSzTx/>
              <a:buFontTx/>
              <a:buNone/>
              <a:tabLst/>
            </a:pPr>
            <a:endParaRPr kumimoji="0" lang="da-DK" sz="1200" b="0" i="0" u="none" strike="noStrike" cap="none" normalizeH="0" baseline="0" dirty="0" err="1">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2922750030"/>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o indholdsobjekter">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EB1D5E1-0C4E-4A74-BE37-26307F7E2821}"/>
              </a:ext>
            </a:extLst>
          </p:cNvPr>
          <p:cNvSpPr>
            <a:spLocks noGrp="1"/>
          </p:cNvSpPr>
          <p:nvPr>
            <p:ph type="title"/>
          </p:nvPr>
        </p:nvSpPr>
        <p:spPr>
          <a:xfrm>
            <a:off x="1331218" y="426127"/>
            <a:ext cx="6985190" cy="972716"/>
          </a:xfrm>
        </p:spPr>
        <p:txBody>
          <a:bodyPr/>
          <a:lstStyle/>
          <a:p>
            <a:r>
              <a:rPr lang="da-DK" dirty="0"/>
              <a:t>Klik for at redigere i master</a:t>
            </a:r>
          </a:p>
        </p:txBody>
      </p:sp>
      <p:sp>
        <p:nvSpPr>
          <p:cNvPr id="3" name="Content Placeholder 2"/>
          <p:cNvSpPr>
            <a:spLocks noGrp="1"/>
          </p:cNvSpPr>
          <p:nvPr>
            <p:ph sz="half" idx="1"/>
          </p:nvPr>
        </p:nvSpPr>
        <p:spPr>
          <a:xfrm>
            <a:off x="1331274" y="1706399"/>
            <a:ext cx="3308063" cy="4546800"/>
          </a:xfrm>
        </p:spPr>
        <p:txBody>
          <a:bodyPr/>
          <a:lstStyle>
            <a:lvl1pPr>
              <a:defRPr sz="1350"/>
            </a:lvl1pPr>
            <a:lvl2pPr>
              <a:defRPr sz="1350"/>
            </a:lvl2pPr>
            <a:lvl3pPr>
              <a:defRPr sz="1350"/>
            </a:lvl3pPr>
            <a:lvl4pPr>
              <a:defRPr sz="1350"/>
            </a:lvl4pPr>
            <a:lvl5pPr>
              <a:defRPr sz="1350"/>
            </a:lvl5pPr>
            <a:lvl6pPr>
              <a:defRPr sz="1350"/>
            </a:lvl6pPr>
            <a:lvl7pPr>
              <a:defRPr sz="1350"/>
            </a:lvl7pPr>
            <a:lvl8pPr>
              <a:defRPr sz="1350"/>
            </a:lvl8pPr>
            <a:lvl9pPr>
              <a:defRPr sz="1350"/>
            </a:lvl9pPr>
          </a:lstStyle>
          <a:p>
            <a:pPr lvl="0"/>
            <a:r>
              <a:rPr lang="da-DK" dirty="0"/>
              <a:t>Rediger typografien i masterens</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Content Placeholder 3"/>
          <p:cNvSpPr>
            <a:spLocks noGrp="1"/>
          </p:cNvSpPr>
          <p:nvPr>
            <p:ph sz="half" idx="2"/>
          </p:nvPr>
        </p:nvSpPr>
        <p:spPr>
          <a:xfrm>
            <a:off x="5009153" y="1706399"/>
            <a:ext cx="3307255" cy="4546800"/>
          </a:xfrm>
        </p:spPr>
        <p:txBody>
          <a:bodyPr/>
          <a:lstStyle>
            <a:lvl1pPr>
              <a:defRPr sz="1350"/>
            </a:lvl1pPr>
            <a:lvl2pPr>
              <a:defRPr sz="1350"/>
            </a:lvl2pPr>
            <a:lvl3pPr>
              <a:defRPr sz="1350"/>
            </a:lvl3pPr>
            <a:lvl4pPr>
              <a:defRPr sz="1350"/>
            </a:lvl4pPr>
            <a:lvl5pPr>
              <a:defRPr sz="1350"/>
            </a:lvl5pPr>
            <a:lvl6pPr>
              <a:defRPr sz="1350"/>
            </a:lvl6pPr>
            <a:lvl7pPr>
              <a:defRPr sz="1350"/>
            </a:lvl7pPr>
            <a:lvl8pPr>
              <a:defRPr sz="1350"/>
            </a:lvl8pPr>
            <a:lvl9pPr>
              <a:defRPr sz="1350"/>
            </a:lvl9pPr>
          </a:lstStyle>
          <a:p>
            <a:pPr lvl="0"/>
            <a:r>
              <a:rPr lang="da-DK" dirty="0"/>
              <a:t>Rediger typografien i masterens</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7" name="Footer Placeholder 6">
            <a:extLst>
              <a:ext uri="{FF2B5EF4-FFF2-40B4-BE49-F238E27FC236}">
                <a16:creationId xmlns:a16="http://schemas.microsoft.com/office/drawing/2014/main" id="{02499420-B0E8-4C8A-8C00-E21262271ADD}"/>
              </a:ext>
            </a:extLst>
          </p:cNvPr>
          <p:cNvSpPr>
            <a:spLocks noGrp="1"/>
          </p:cNvSpPr>
          <p:nvPr>
            <p:ph type="ftr" sz="quarter" idx="10"/>
          </p:nvPr>
        </p:nvSpPr>
        <p:spPr/>
        <p:txBody>
          <a:bodyPr/>
          <a:lstStyle/>
          <a:p>
            <a:endParaRPr lang="da-DK" dirty="0"/>
          </a:p>
        </p:txBody>
      </p:sp>
      <p:sp>
        <p:nvSpPr>
          <p:cNvPr id="8" name="Slide Number Placeholder 7">
            <a:extLst>
              <a:ext uri="{FF2B5EF4-FFF2-40B4-BE49-F238E27FC236}">
                <a16:creationId xmlns:a16="http://schemas.microsoft.com/office/drawing/2014/main" id="{E3EE7F0E-E606-41AC-BBBF-B5AECB1112EB}"/>
              </a:ext>
            </a:extLst>
          </p:cNvPr>
          <p:cNvSpPr>
            <a:spLocks noGrp="1"/>
          </p:cNvSpPr>
          <p:nvPr>
            <p:ph type="sldNum" sz="quarter" idx="11"/>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1048330533"/>
      </p:ext>
    </p:extLst>
  </p:cSld>
  <p:clrMapOvr>
    <a:masterClrMapping/>
  </p:clrMapOvr>
  <p:extLst>
    <p:ext uri="{DCECCB84-F9BA-43D5-87BE-67443E8EF086}">
      <p15:sldGuideLst xmlns:p15="http://schemas.microsoft.com/office/powerpoint/2012/main">
        <p15:guide id="1" pos="839">
          <p15:clr>
            <a:srgbClr val="F26B43"/>
          </p15:clr>
        </p15:guide>
        <p15:guide id="2" pos="2922">
          <p15:clr>
            <a:srgbClr val="F26B43"/>
          </p15:clr>
        </p15:guide>
        <p15:guide id="3" pos="3154">
          <p15:clr>
            <a:srgbClr val="F26B43"/>
          </p15:clr>
        </p15:guide>
        <p15:guide id="4" pos="5239">
          <p15:clr>
            <a:srgbClr val="F26B43"/>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el og indholdsobjek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8FB84E-005E-491E-8886-35C5AA644E38}"/>
              </a:ext>
            </a:extLst>
          </p:cNvPr>
          <p:cNvSpPr>
            <a:spLocks noGrp="1"/>
          </p:cNvSpPr>
          <p:nvPr>
            <p:ph type="title"/>
          </p:nvPr>
        </p:nvSpPr>
        <p:spPr/>
        <p:txBody>
          <a:bodyPr/>
          <a:lstStyle/>
          <a:p>
            <a:r>
              <a:rPr lang="da-DK" dirty="0"/>
              <a:t>Klik for at redigere titeltypografien i masteren</a:t>
            </a:r>
          </a:p>
        </p:txBody>
      </p:sp>
      <p:sp>
        <p:nvSpPr>
          <p:cNvPr id="3" name="Pladsholder til indhold 2">
            <a:extLst>
              <a:ext uri="{FF2B5EF4-FFF2-40B4-BE49-F238E27FC236}">
                <a16:creationId xmlns:a16="http://schemas.microsoft.com/office/drawing/2014/main" id="{C6A48916-C2C9-4E0C-A560-2D9E1F060004}"/>
              </a:ext>
            </a:extLst>
          </p:cNvPr>
          <p:cNvSpPr>
            <a:spLocks noGrp="1"/>
          </p:cNvSpPr>
          <p:nvPr>
            <p:ph idx="1"/>
          </p:nvPr>
        </p:nvSpPr>
        <p:spPr/>
        <p:txBody>
          <a:bodyPr/>
          <a:lstStyle/>
          <a:p>
            <a:pPr lvl="0"/>
            <a:r>
              <a:rPr lang="da-DK" dirty="0"/>
              <a:t>Rediger teksttypografien i masteren</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Pladsholder til dato 3">
            <a:extLst>
              <a:ext uri="{FF2B5EF4-FFF2-40B4-BE49-F238E27FC236}">
                <a16:creationId xmlns:a16="http://schemas.microsoft.com/office/drawing/2014/main" id="{657AB400-4E67-48A6-BC68-8A7D2F873EC7}"/>
              </a:ext>
            </a:extLst>
          </p:cNvPr>
          <p:cNvSpPr>
            <a:spLocks noGrp="1"/>
          </p:cNvSpPr>
          <p:nvPr>
            <p:ph type="dt" sz="half" idx="10"/>
          </p:nvPr>
        </p:nvSpPr>
        <p:spPr/>
        <p:txBody>
          <a:bodyPr/>
          <a:lstStyle/>
          <a:p>
            <a:fld id="{8FCE4745-96CB-421A-B4EE-E9806E98E907}" type="datetimeFigureOut">
              <a:rPr lang="da-DK" smtClean="0"/>
              <a:t>15.06.2023</a:t>
            </a:fld>
            <a:endParaRPr lang="da-DK" dirty="0"/>
          </a:p>
        </p:txBody>
      </p:sp>
      <p:sp>
        <p:nvSpPr>
          <p:cNvPr id="5" name="Pladsholder til sidefod 4">
            <a:extLst>
              <a:ext uri="{FF2B5EF4-FFF2-40B4-BE49-F238E27FC236}">
                <a16:creationId xmlns:a16="http://schemas.microsoft.com/office/drawing/2014/main" id="{B2C51E3D-E7BA-44EF-A9E3-535EABEAE6B3}"/>
              </a:ext>
            </a:extLst>
          </p:cNvPr>
          <p:cNvSpPr>
            <a:spLocks noGrp="1"/>
          </p:cNvSpPr>
          <p:nvPr>
            <p:ph type="ftr" sz="quarter" idx="11"/>
          </p:nvPr>
        </p:nvSpPr>
        <p:spPr/>
        <p:txBody>
          <a:bodyPr/>
          <a:lstStyle/>
          <a:p>
            <a:endParaRPr lang="da-DK" dirty="0"/>
          </a:p>
        </p:txBody>
      </p:sp>
      <p:sp>
        <p:nvSpPr>
          <p:cNvPr id="6" name="Pladsholder til slidenummer 5">
            <a:extLst>
              <a:ext uri="{FF2B5EF4-FFF2-40B4-BE49-F238E27FC236}">
                <a16:creationId xmlns:a16="http://schemas.microsoft.com/office/drawing/2014/main" id="{040B7D26-4076-4849-9CEB-EA8B11DA0123}"/>
              </a:ext>
            </a:extLst>
          </p:cNvPr>
          <p:cNvSpPr>
            <a:spLocks noGrp="1"/>
          </p:cNvSpPr>
          <p:nvPr>
            <p:ph type="sldNum" sz="quarter" idx="12"/>
          </p:nvPr>
        </p:nvSpPr>
        <p:spPr/>
        <p:txBody>
          <a:bodyPr/>
          <a:lstStyle/>
          <a:p>
            <a:fld id="{4DBD4CDB-A6A2-4D2E-A319-01E23EA7205C}" type="slidenum">
              <a:rPr lang="da-DK" smtClean="0"/>
              <a:t>‹#›</a:t>
            </a:fld>
            <a:endParaRPr lang="da-DK" dirty="0"/>
          </a:p>
        </p:txBody>
      </p:sp>
    </p:spTree>
    <p:extLst>
      <p:ext uri="{BB962C8B-B14F-4D97-AF65-F5344CB8AC3E}">
        <p14:creationId xmlns:p14="http://schemas.microsoft.com/office/powerpoint/2010/main" val="2080647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609600" y="1600200"/>
            <a:ext cx="3810000" cy="4565650"/>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4572000" y="1600200"/>
            <a:ext cx="3810000" cy="4565650"/>
          </a:xfrm>
        </p:spPr>
        <p:txBody>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Pladsholder til diasnummer 9"/>
          <p:cNvSpPr>
            <a:spLocks noGrp="1"/>
          </p:cNvSpPr>
          <p:nvPr>
            <p:ph type="sldNum" sz="quarter" idx="12"/>
          </p:nvPr>
        </p:nvSpPr>
        <p:spPr/>
        <p:txBody>
          <a:bodyPr/>
          <a:lstStyle/>
          <a:p>
            <a:fld id="{103EA872-A674-449B-A120-B97244F8E91D}" type="slidenum">
              <a:rPr lang="en-GB" smtClean="0"/>
              <a:pPr/>
              <a:t>‹#›</a:t>
            </a:fld>
            <a:endParaRPr lang="en-GB"/>
          </a:p>
        </p:txBody>
      </p:sp>
    </p:spTree>
    <p:extLst>
      <p:ext uri="{BB962C8B-B14F-4D97-AF65-F5344CB8AC3E}">
        <p14:creationId xmlns:p14="http://schemas.microsoft.com/office/powerpoint/2010/main" val="4037585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8" name="Pladsholder til diasnummer 7"/>
          <p:cNvSpPr>
            <a:spLocks noGrp="1"/>
          </p:cNvSpPr>
          <p:nvPr>
            <p:ph type="sldNum" sz="quarter" idx="12"/>
          </p:nvPr>
        </p:nvSpPr>
        <p:spPr/>
        <p:txBody>
          <a:bodyPr/>
          <a:lstStyle/>
          <a:p>
            <a:fld id="{103EA872-A674-449B-A120-B97244F8E91D}" type="slidenum">
              <a:rPr lang="en-GB" smtClean="0"/>
              <a:pPr/>
              <a:t>‹#›</a:t>
            </a:fld>
            <a:endParaRPr lang="en-GB"/>
          </a:p>
        </p:txBody>
      </p:sp>
    </p:spTree>
    <p:extLst>
      <p:ext uri="{BB962C8B-B14F-4D97-AF65-F5344CB8AC3E}">
        <p14:creationId xmlns:p14="http://schemas.microsoft.com/office/powerpoint/2010/main" val="2114047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7" name="Pladsholder til diasnummer 6"/>
          <p:cNvSpPr>
            <a:spLocks noGrp="1"/>
          </p:cNvSpPr>
          <p:nvPr>
            <p:ph type="sldNum" sz="quarter" idx="12"/>
          </p:nvPr>
        </p:nvSpPr>
        <p:spPr/>
        <p:txBody>
          <a:bodyPr/>
          <a:lstStyle/>
          <a:p>
            <a:fld id="{103EA872-A674-449B-A120-B97244F8E91D}" type="slidenum">
              <a:rPr lang="en-GB" smtClean="0"/>
              <a:pPr/>
              <a:t>‹#›</a:t>
            </a:fld>
            <a:endParaRPr lang="en-GB"/>
          </a:p>
        </p:txBody>
      </p:sp>
    </p:spTree>
    <p:extLst>
      <p:ext uri="{BB962C8B-B14F-4D97-AF65-F5344CB8AC3E}">
        <p14:creationId xmlns:p14="http://schemas.microsoft.com/office/powerpoint/2010/main" val="1229939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ront A">
    <p:bg>
      <p:bgPr>
        <a:solidFill>
          <a:srgbClr val="008737"/>
        </a:solidFill>
        <a:effectLst/>
      </p:bgPr>
    </p:bg>
    <p:spTree>
      <p:nvGrpSpPr>
        <p:cNvPr id="1" name=""/>
        <p:cNvGrpSpPr/>
        <p:nvPr/>
      </p:nvGrpSpPr>
      <p:grpSpPr>
        <a:xfrm>
          <a:off x="0" y="0"/>
          <a:ext cx="0" cy="0"/>
          <a:chOff x="0" y="0"/>
          <a:chExt cx="0" cy="0"/>
        </a:xfrm>
      </p:grpSpPr>
      <p:sp>
        <p:nvSpPr>
          <p:cNvPr id="2" name="Background"/>
          <p:cNvSpPr/>
          <p:nvPr userDrawn="1"/>
        </p:nvSpPr>
        <p:spPr bwMode="auto">
          <a:xfrm>
            <a:off x="0" y="-14069"/>
            <a:ext cx="0" cy="0"/>
          </a:xfrm>
          <a:prstGeom prst="rect">
            <a:avLst/>
          </a:prstGeom>
          <a:solidFill>
            <a:srgbClr val="008737"/>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685891" rtl="0" eaLnBrk="1" fontAlgn="base" latinLnBrk="0" hangingPunct="1">
              <a:lnSpc>
                <a:spcPct val="100000"/>
              </a:lnSpc>
              <a:spcBef>
                <a:spcPct val="50000"/>
              </a:spcBef>
              <a:spcAft>
                <a:spcPct val="0"/>
              </a:spcAft>
              <a:buClrTx/>
              <a:buSzTx/>
              <a:buFontTx/>
              <a:buNone/>
              <a:tabLst/>
            </a:pPr>
            <a:endParaRPr kumimoji="0" lang="da-DK" sz="12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11" name="Logo white">
            <a:extLst>
              <a:ext uri="{FF2B5EF4-FFF2-40B4-BE49-F238E27FC236}">
                <a16:creationId xmlns:a16="http://schemas.microsoft.com/office/drawing/2014/main" id="{275A6477-FE3A-4D40-B1FE-E46C11E344A5}"/>
              </a:ext>
            </a:extLst>
          </p:cNvPr>
          <p:cNvSpPr>
            <a:spLocks noChangeAspect="1"/>
          </p:cNvSpPr>
          <p:nvPr userDrawn="1">
            <p:custDataLst>
              <p:tags r:id="rId1"/>
            </p:custDataLst>
          </p:nvPr>
        </p:nvSpPr>
        <p:spPr bwMode="auto">
          <a:xfrm>
            <a:off x="189025" y="252000"/>
            <a:ext cx="314749" cy="612000"/>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FFFFFF"/>
          </a:solidFill>
          <a:ln>
            <a:noFill/>
          </a:ln>
        </p:spPr>
        <p:txBody>
          <a:bodyPr vert="horz" wrap="square" lIns="68589" tIns="34294" rIns="68589" bIns="34294" numCol="1" anchor="t" anchorCtr="0" compatLnSpc="1">
            <a:prstTxWarp prst="textNoShape">
              <a:avLst/>
            </a:prstTxWarp>
            <a:noAutofit/>
          </a:bodyPr>
          <a:lstStyle/>
          <a:p>
            <a:endParaRPr lang="da-DK" sz="1350" dirty="0"/>
          </a:p>
        </p:txBody>
      </p:sp>
      <p:sp>
        <p:nvSpPr>
          <p:cNvPr id="114690" name="Rectangle 2"/>
          <p:cNvSpPr>
            <a:spLocks noGrp="1" noChangeArrowheads="1"/>
          </p:cNvSpPr>
          <p:nvPr>
            <p:ph type="ctrTitle"/>
          </p:nvPr>
        </p:nvSpPr>
        <p:spPr>
          <a:xfrm>
            <a:off x="187419" y="3545117"/>
            <a:ext cx="8131079" cy="2706458"/>
          </a:xfrm>
        </p:spPr>
        <p:txBody>
          <a:bodyPr anchor="t" anchorCtr="0"/>
          <a:lstStyle>
            <a:lvl1pPr>
              <a:lnSpc>
                <a:spcPct val="93000"/>
              </a:lnSpc>
              <a:defRPr sz="6001">
                <a:solidFill>
                  <a:schemeClr val="bg1"/>
                </a:solidFill>
              </a:defRPr>
            </a:lvl1pPr>
          </a:lstStyle>
          <a:p>
            <a:pPr lvl="0"/>
            <a:r>
              <a:rPr lang="da-DK" noProof="0" dirty="0" err="1"/>
              <a:t>Click</a:t>
            </a:r>
            <a:r>
              <a:rPr lang="da-DK" noProof="0" dirty="0"/>
              <a:t> to </a:t>
            </a:r>
            <a:r>
              <a:rPr lang="da-DK" noProof="0" dirty="0" err="1"/>
              <a:t>edit</a:t>
            </a:r>
            <a:r>
              <a:rPr lang="da-DK" noProof="0" dirty="0"/>
              <a:t> Master </a:t>
            </a:r>
            <a:r>
              <a:rPr lang="da-DK" noProof="0" dirty="0" err="1"/>
              <a:t>title</a:t>
            </a:r>
            <a:r>
              <a:rPr lang="da-DK" noProof="0" dirty="0"/>
              <a:t> </a:t>
            </a:r>
            <a:r>
              <a:rPr lang="da-DK" noProof="0" dirty="0" err="1"/>
              <a:t>style</a:t>
            </a:r>
            <a:endParaRPr lang="da-DK" noProof="0" dirty="0"/>
          </a:p>
        </p:txBody>
      </p:sp>
      <p:sp>
        <p:nvSpPr>
          <p:cNvPr id="114691" name="Rectangle 3"/>
          <p:cNvSpPr>
            <a:spLocks noGrp="1" noChangeArrowheads="1"/>
          </p:cNvSpPr>
          <p:nvPr>
            <p:ph type="subTitle" idx="1"/>
          </p:nvPr>
        </p:nvSpPr>
        <p:spPr>
          <a:xfrm>
            <a:off x="185328" y="1704975"/>
            <a:ext cx="8131079" cy="1660654"/>
          </a:xfrm>
        </p:spPr>
        <p:txBody>
          <a:bodyPr anchor="b" anchorCtr="0"/>
          <a:lstStyle>
            <a:lvl1pPr marL="0" indent="0">
              <a:lnSpc>
                <a:spcPct val="110000"/>
              </a:lnSpc>
              <a:spcBef>
                <a:spcPts val="0"/>
              </a:spcBef>
              <a:buFontTx/>
              <a:buNone/>
              <a:defRPr sz="2250">
                <a:solidFill>
                  <a:schemeClr val="bg1"/>
                </a:solidFill>
              </a:defRPr>
            </a:lvl1pPr>
          </a:lstStyle>
          <a:p>
            <a:pPr lvl="0"/>
            <a:r>
              <a:rPr lang="da-DK" noProof="0" dirty="0"/>
              <a:t>Click to edit Master subtitle style</a:t>
            </a:r>
            <a:endParaRPr lang="da-DK" dirty="0"/>
          </a:p>
        </p:txBody>
      </p:sp>
      <p:sp>
        <p:nvSpPr>
          <p:cNvPr id="3" name="Footer Placeholder 2">
            <a:extLst>
              <a:ext uri="{FF2B5EF4-FFF2-40B4-BE49-F238E27FC236}">
                <a16:creationId xmlns:a16="http://schemas.microsoft.com/office/drawing/2014/main" id="{F2117C6C-7BC3-4888-BC29-FAB17565D119}"/>
              </a:ext>
            </a:extLst>
          </p:cNvPr>
          <p:cNvSpPr>
            <a:spLocks noGrp="1"/>
          </p:cNvSpPr>
          <p:nvPr>
            <p:ph type="ftr" sz="quarter" idx="16"/>
          </p:nvPr>
        </p:nvSpPr>
        <p:spPr/>
        <p:txBody>
          <a:bodyPr/>
          <a:lstStyle>
            <a:lvl1pPr>
              <a:defRPr>
                <a:noFill/>
              </a:defRPr>
            </a:lvl1pPr>
          </a:lstStyle>
          <a:p>
            <a:endParaRPr lang="da-DK" dirty="0"/>
          </a:p>
        </p:txBody>
      </p:sp>
      <p:sp>
        <p:nvSpPr>
          <p:cNvPr id="4" name="Slide Number Placeholder 3">
            <a:extLst>
              <a:ext uri="{FF2B5EF4-FFF2-40B4-BE49-F238E27FC236}">
                <a16:creationId xmlns:a16="http://schemas.microsoft.com/office/drawing/2014/main" id="{E77E4668-D07F-4B96-9755-175402734855}"/>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405633654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56">
          <p15:clr>
            <a:srgbClr val="F26B43"/>
          </p15:clr>
        </p15:guide>
        <p15:guide id="2" pos="6984">
          <p15:clr>
            <a:srgbClr val="F26B43"/>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ront B">
    <p:bg>
      <p:bgRef idx="1001">
        <a:schemeClr val="bg1"/>
      </p:bgRef>
    </p:bg>
    <p:spTree>
      <p:nvGrpSpPr>
        <p:cNvPr id="1" name=""/>
        <p:cNvGrpSpPr/>
        <p:nvPr/>
      </p:nvGrpSpPr>
      <p:grpSpPr>
        <a:xfrm>
          <a:off x="0" y="0"/>
          <a:ext cx="0" cy="0"/>
          <a:chOff x="0" y="0"/>
          <a:chExt cx="0" cy="0"/>
        </a:xfrm>
      </p:grpSpPr>
      <p:sp>
        <p:nvSpPr>
          <p:cNvPr id="114690" name="Rectangle 2"/>
          <p:cNvSpPr>
            <a:spLocks noGrp="1" noChangeArrowheads="1"/>
          </p:cNvSpPr>
          <p:nvPr>
            <p:ph type="ctrTitle"/>
          </p:nvPr>
        </p:nvSpPr>
        <p:spPr>
          <a:xfrm>
            <a:off x="187419" y="3545117"/>
            <a:ext cx="8131079" cy="2706458"/>
          </a:xfrm>
        </p:spPr>
        <p:txBody>
          <a:bodyPr anchor="t" anchorCtr="0"/>
          <a:lstStyle>
            <a:lvl1pPr>
              <a:lnSpc>
                <a:spcPct val="93000"/>
              </a:lnSpc>
              <a:defRPr sz="6001">
                <a:solidFill>
                  <a:schemeClr val="tx1"/>
                </a:solidFill>
              </a:defRPr>
            </a:lvl1pPr>
          </a:lstStyle>
          <a:p>
            <a:pPr lvl="0"/>
            <a:r>
              <a:rPr lang="da-DK" noProof="0" dirty="0" err="1"/>
              <a:t>Click</a:t>
            </a:r>
            <a:r>
              <a:rPr lang="da-DK" noProof="0" dirty="0"/>
              <a:t> to </a:t>
            </a:r>
            <a:r>
              <a:rPr lang="da-DK" noProof="0" dirty="0" err="1"/>
              <a:t>edit</a:t>
            </a:r>
            <a:r>
              <a:rPr lang="da-DK" noProof="0" dirty="0"/>
              <a:t> Master </a:t>
            </a:r>
            <a:r>
              <a:rPr lang="da-DK" noProof="0" dirty="0" err="1"/>
              <a:t>title</a:t>
            </a:r>
            <a:r>
              <a:rPr lang="da-DK" noProof="0" dirty="0"/>
              <a:t> </a:t>
            </a:r>
            <a:r>
              <a:rPr lang="da-DK" noProof="0" dirty="0" err="1"/>
              <a:t>style</a:t>
            </a:r>
            <a:endParaRPr lang="da-DK" noProof="0" dirty="0"/>
          </a:p>
        </p:txBody>
      </p:sp>
      <p:sp>
        <p:nvSpPr>
          <p:cNvPr id="114691" name="Rectangle 3"/>
          <p:cNvSpPr>
            <a:spLocks noGrp="1" noChangeArrowheads="1"/>
          </p:cNvSpPr>
          <p:nvPr>
            <p:ph type="subTitle" idx="1"/>
          </p:nvPr>
        </p:nvSpPr>
        <p:spPr>
          <a:xfrm>
            <a:off x="185328" y="1704975"/>
            <a:ext cx="8131079" cy="1660654"/>
          </a:xfrm>
        </p:spPr>
        <p:txBody>
          <a:bodyPr anchor="b" anchorCtr="0"/>
          <a:lstStyle>
            <a:lvl1pPr marL="0" indent="0">
              <a:lnSpc>
                <a:spcPct val="110000"/>
              </a:lnSpc>
              <a:spcBef>
                <a:spcPts val="0"/>
              </a:spcBef>
              <a:buFontTx/>
              <a:buNone/>
              <a:defRPr sz="2250">
                <a:solidFill>
                  <a:schemeClr val="tx1"/>
                </a:solidFill>
              </a:defRPr>
            </a:lvl1pPr>
          </a:lstStyle>
          <a:p>
            <a:pPr lvl="0"/>
            <a:r>
              <a:rPr lang="da-DK" noProof="0" dirty="0" err="1"/>
              <a:t>Click</a:t>
            </a:r>
            <a:r>
              <a:rPr lang="da-DK" noProof="0" dirty="0"/>
              <a:t> to </a:t>
            </a:r>
            <a:r>
              <a:rPr lang="da-DK" noProof="0" dirty="0" err="1"/>
              <a:t>edit</a:t>
            </a:r>
            <a:r>
              <a:rPr lang="da-DK" noProof="0" dirty="0"/>
              <a:t> Master </a:t>
            </a:r>
            <a:r>
              <a:rPr lang="da-DK" noProof="0" dirty="0" err="1"/>
              <a:t>subtitle</a:t>
            </a:r>
            <a:r>
              <a:rPr lang="da-DK" noProof="0" dirty="0"/>
              <a:t> </a:t>
            </a:r>
            <a:r>
              <a:rPr lang="da-DK" noProof="0" dirty="0" err="1"/>
              <a:t>style</a:t>
            </a:r>
            <a:endParaRPr lang="da-DK" noProof="0" dirty="0"/>
          </a:p>
        </p:txBody>
      </p:sp>
      <p:sp>
        <p:nvSpPr>
          <p:cNvPr id="3" name="Footer Placeholder 2">
            <a:extLst>
              <a:ext uri="{FF2B5EF4-FFF2-40B4-BE49-F238E27FC236}">
                <a16:creationId xmlns:a16="http://schemas.microsoft.com/office/drawing/2014/main" id="{71346B4F-F02C-40EC-9B70-932B18214C6A}"/>
              </a:ext>
            </a:extLst>
          </p:cNvPr>
          <p:cNvSpPr>
            <a:spLocks noGrp="1"/>
          </p:cNvSpPr>
          <p:nvPr>
            <p:ph type="ftr" sz="quarter" idx="16"/>
          </p:nvPr>
        </p:nvSpPr>
        <p:spPr/>
        <p:txBody>
          <a:bodyPr/>
          <a:lstStyle/>
          <a:p>
            <a:endParaRPr lang="da-DK" dirty="0"/>
          </a:p>
        </p:txBody>
      </p:sp>
      <p:sp>
        <p:nvSpPr>
          <p:cNvPr id="4" name="Slide Number Placeholder 3">
            <a:extLst>
              <a:ext uri="{FF2B5EF4-FFF2-40B4-BE49-F238E27FC236}">
                <a16:creationId xmlns:a16="http://schemas.microsoft.com/office/drawing/2014/main" id="{FE67EB69-BB5A-407E-BF0A-1CB9B24506D8}"/>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10437082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56">
          <p15:clr>
            <a:srgbClr val="F26B43"/>
          </p15:clr>
        </p15:guide>
        <p15:guide id="2" pos="6984">
          <p15:clr>
            <a:srgbClr val="F26B43"/>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48A0E3C-0CE1-4BBF-A912-5A81BF3B7BCA}"/>
              </a:ext>
            </a:extLst>
          </p:cNvPr>
          <p:cNvSpPr>
            <a:spLocks noGrp="1"/>
          </p:cNvSpPr>
          <p:nvPr>
            <p:ph type="title"/>
          </p:nvPr>
        </p:nvSpPr>
        <p:spPr/>
        <p:txBody>
          <a:bodyPr/>
          <a:lstStyle/>
          <a:p>
            <a:r>
              <a:rPr lang="da-DK" dirty="0"/>
              <a:t>Click to edit Master title style</a:t>
            </a:r>
          </a:p>
        </p:txBody>
      </p:sp>
      <p:sp>
        <p:nvSpPr>
          <p:cNvPr id="3" name="Content Placeholder 2"/>
          <p:cNvSpPr>
            <a:spLocks noGrp="1"/>
          </p:cNvSpPr>
          <p:nvPr>
            <p:ph idx="1"/>
          </p:nvPr>
        </p:nvSpPr>
        <p:spPr/>
        <p:txBody>
          <a:bodyPr/>
          <a:lstStyle/>
          <a:p>
            <a:pPr lvl="0"/>
            <a:r>
              <a:rPr lang="da-DK" dirty="0"/>
              <a:t>Edit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2" name="Footer Placeholder 1">
            <a:extLst>
              <a:ext uri="{FF2B5EF4-FFF2-40B4-BE49-F238E27FC236}">
                <a16:creationId xmlns:a16="http://schemas.microsoft.com/office/drawing/2014/main" id="{1FCA8860-CDAD-4F91-9292-2B11655C191E}"/>
              </a:ext>
            </a:extLst>
          </p:cNvPr>
          <p:cNvSpPr>
            <a:spLocks noGrp="1"/>
          </p:cNvSpPr>
          <p:nvPr>
            <p:ph type="ftr" sz="quarter" idx="10"/>
          </p:nvPr>
        </p:nvSpPr>
        <p:spPr/>
        <p:txBody>
          <a:bodyPr/>
          <a:lstStyle/>
          <a:p>
            <a:endParaRPr lang="da-DK" dirty="0"/>
          </a:p>
        </p:txBody>
      </p:sp>
      <p:sp>
        <p:nvSpPr>
          <p:cNvPr id="6" name="Slide Number Placeholder 5">
            <a:extLst>
              <a:ext uri="{FF2B5EF4-FFF2-40B4-BE49-F238E27FC236}">
                <a16:creationId xmlns:a16="http://schemas.microsoft.com/office/drawing/2014/main" id="{88C7A21B-9B48-4777-BF0D-9FB95719C2E7}"/>
              </a:ext>
            </a:extLst>
          </p:cNvPr>
          <p:cNvSpPr>
            <a:spLocks noGrp="1"/>
          </p:cNvSpPr>
          <p:nvPr>
            <p:ph type="sldNum" sz="quarter" idx="11"/>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953700257"/>
      </p:ext>
    </p:extLst>
  </p:cSld>
  <p:clrMapOvr>
    <a:masterClrMapping/>
  </p:clrMapOvr>
  <p:extLst>
    <p:ext uri="{DCECCB84-F9BA-43D5-87BE-67443E8EF086}">
      <p15:sldGuideLst xmlns:p15="http://schemas.microsoft.com/office/powerpoint/2012/main">
        <p15:guide id="1" pos="6984">
          <p15:clr>
            <a:srgbClr val="F26B43"/>
          </p15:clr>
        </p15:guide>
        <p15:guide id="2" pos="1117">
          <p15:clr>
            <a:srgbClr val="F26B43"/>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EB1D5E1-0C4E-4A74-BE37-26307F7E2821}"/>
              </a:ext>
            </a:extLst>
          </p:cNvPr>
          <p:cNvSpPr>
            <a:spLocks noGrp="1"/>
          </p:cNvSpPr>
          <p:nvPr>
            <p:ph type="title"/>
          </p:nvPr>
        </p:nvSpPr>
        <p:spPr>
          <a:xfrm>
            <a:off x="1331218" y="426127"/>
            <a:ext cx="6985190" cy="972716"/>
          </a:xfrm>
        </p:spPr>
        <p:txBody>
          <a:bodyPr/>
          <a:lstStyle/>
          <a:p>
            <a:r>
              <a:rPr lang="da-DK" dirty="0" err="1"/>
              <a:t>Click</a:t>
            </a:r>
            <a:r>
              <a:rPr lang="da-DK" dirty="0"/>
              <a:t> to </a:t>
            </a:r>
            <a:r>
              <a:rPr lang="da-DK" dirty="0" err="1"/>
              <a:t>edit</a:t>
            </a:r>
            <a:r>
              <a:rPr lang="da-DK" dirty="0"/>
              <a:t> Master </a:t>
            </a:r>
            <a:r>
              <a:rPr lang="da-DK" dirty="0" err="1"/>
              <a:t>title</a:t>
            </a:r>
            <a:r>
              <a:rPr lang="da-DK" dirty="0"/>
              <a:t> </a:t>
            </a:r>
            <a:r>
              <a:rPr lang="da-DK" dirty="0" err="1"/>
              <a:t>style</a:t>
            </a:r>
            <a:endParaRPr lang="da-DK" dirty="0"/>
          </a:p>
        </p:txBody>
      </p:sp>
      <p:sp>
        <p:nvSpPr>
          <p:cNvPr id="3" name="Content Placeholder 2"/>
          <p:cNvSpPr>
            <a:spLocks noGrp="1"/>
          </p:cNvSpPr>
          <p:nvPr>
            <p:ph sz="half" idx="1"/>
          </p:nvPr>
        </p:nvSpPr>
        <p:spPr>
          <a:xfrm>
            <a:off x="1331274" y="1706399"/>
            <a:ext cx="3308063" cy="4546800"/>
          </a:xfrm>
        </p:spPr>
        <p:txBody>
          <a:bodyPr/>
          <a:lstStyle>
            <a:lvl1pPr>
              <a:defRPr sz="1350"/>
            </a:lvl1pPr>
            <a:lvl2pPr>
              <a:defRPr sz="1350"/>
            </a:lvl2pPr>
            <a:lvl3pPr>
              <a:defRPr sz="1350"/>
            </a:lvl3pPr>
            <a:lvl4pPr>
              <a:defRPr sz="1350"/>
            </a:lvl4pPr>
            <a:lvl5pPr>
              <a:defRPr sz="1350"/>
            </a:lvl5pPr>
            <a:lvl6pPr>
              <a:defRPr sz="1350"/>
            </a:lvl6pPr>
            <a:lvl7pPr>
              <a:defRPr sz="1350"/>
            </a:lvl7pPr>
            <a:lvl8pPr>
              <a:defRPr sz="1350"/>
            </a:lvl8pPr>
            <a:lvl9pPr>
              <a:defRPr sz="1350"/>
            </a:lvl9pPr>
          </a:lstStyle>
          <a:p>
            <a:pPr lvl="0"/>
            <a:r>
              <a:rPr lang="da-DK" dirty="0"/>
              <a:t>Edit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4" name="Content Placeholder 3"/>
          <p:cNvSpPr>
            <a:spLocks noGrp="1"/>
          </p:cNvSpPr>
          <p:nvPr>
            <p:ph sz="half" idx="2"/>
          </p:nvPr>
        </p:nvSpPr>
        <p:spPr>
          <a:xfrm>
            <a:off x="5009153" y="1706399"/>
            <a:ext cx="3307255" cy="4546800"/>
          </a:xfrm>
        </p:spPr>
        <p:txBody>
          <a:bodyPr/>
          <a:lstStyle>
            <a:lvl1pPr>
              <a:defRPr sz="1350"/>
            </a:lvl1pPr>
            <a:lvl2pPr>
              <a:defRPr sz="1350"/>
            </a:lvl2pPr>
            <a:lvl3pPr>
              <a:defRPr sz="1350"/>
            </a:lvl3pPr>
            <a:lvl4pPr>
              <a:defRPr sz="1350"/>
            </a:lvl4pPr>
            <a:lvl5pPr>
              <a:defRPr sz="1350"/>
            </a:lvl5pPr>
            <a:lvl6pPr>
              <a:defRPr sz="1350"/>
            </a:lvl6pPr>
            <a:lvl7pPr>
              <a:defRPr sz="1350"/>
            </a:lvl7pPr>
            <a:lvl8pPr>
              <a:defRPr sz="1350"/>
            </a:lvl8pPr>
            <a:lvl9pPr>
              <a:defRPr sz="1350"/>
            </a:lvl9pPr>
          </a:lstStyle>
          <a:p>
            <a:pPr lvl="0"/>
            <a:r>
              <a:rPr lang="da-DK" dirty="0"/>
              <a:t>Edit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7" name="Footer Placeholder 6">
            <a:extLst>
              <a:ext uri="{FF2B5EF4-FFF2-40B4-BE49-F238E27FC236}">
                <a16:creationId xmlns:a16="http://schemas.microsoft.com/office/drawing/2014/main" id="{02499420-B0E8-4C8A-8C00-E21262271ADD}"/>
              </a:ext>
            </a:extLst>
          </p:cNvPr>
          <p:cNvSpPr>
            <a:spLocks noGrp="1"/>
          </p:cNvSpPr>
          <p:nvPr>
            <p:ph type="ftr" sz="quarter" idx="10"/>
          </p:nvPr>
        </p:nvSpPr>
        <p:spPr/>
        <p:txBody>
          <a:bodyPr/>
          <a:lstStyle/>
          <a:p>
            <a:endParaRPr lang="da-DK" dirty="0"/>
          </a:p>
        </p:txBody>
      </p:sp>
      <p:sp>
        <p:nvSpPr>
          <p:cNvPr id="8" name="Slide Number Placeholder 7">
            <a:extLst>
              <a:ext uri="{FF2B5EF4-FFF2-40B4-BE49-F238E27FC236}">
                <a16:creationId xmlns:a16="http://schemas.microsoft.com/office/drawing/2014/main" id="{E3EE7F0E-E606-41AC-BBBF-B5AECB1112EB}"/>
              </a:ext>
            </a:extLst>
          </p:cNvPr>
          <p:cNvSpPr>
            <a:spLocks noGrp="1"/>
          </p:cNvSpPr>
          <p:nvPr>
            <p:ph type="sldNum" sz="quarter" idx="11"/>
          </p:nvPr>
        </p:nvSpPr>
        <p:spPr/>
        <p:txBody>
          <a:bodyPr/>
          <a:lstStyle/>
          <a:p>
            <a:fld id="{103EA872-A674-449B-A120-B97244F8E91D}" type="slidenum">
              <a:rPr lang="da-DK" smtClean="0"/>
              <a:pPr/>
              <a:t>‹#›</a:t>
            </a:fld>
            <a:endParaRPr lang="da-DK" dirty="0"/>
          </a:p>
        </p:txBody>
      </p:sp>
    </p:spTree>
    <p:extLst>
      <p:ext uri="{BB962C8B-B14F-4D97-AF65-F5344CB8AC3E}">
        <p14:creationId xmlns:p14="http://schemas.microsoft.com/office/powerpoint/2010/main" val="1273376427"/>
      </p:ext>
    </p:extLst>
  </p:cSld>
  <p:clrMapOvr>
    <a:masterClrMapping/>
  </p:clrMapOvr>
  <p:extLst>
    <p:ext uri="{DCECCB84-F9BA-43D5-87BE-67443E8EF086}">
      <p15:sldGuideLst xmlns:p15="http://schemas.microsoft.com/office/powerpoint/2012/main">
        <p15:guide id="1" pos="1118">
          <p15:clr>
            <a:srgbClr val="F26B43"/>
          </p15:clr>
        </p15:guide>
        <p15:guide id="2" pos="3896">
          <p15:clr>
            <a:srgbClr val="F26B43"/>
          </p15:clr>
        </p15:guide>
        <p15:guide id="3" pos="4205">
          <p15:clr>
            <a:srgbClr val="F26B43"/>
          </p15:clr>
        </p15:guide>
        <p15:guide id="4" pos="6984">
          <p15:clr>
            <a:srgbClr val="F26B43"/>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ags" Target="../tags/tag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ags" Target="../tags/tag6.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609600" y="6477000"/>
            <a:ext cx="306000" cy="306000"/>
          </a:xfrm>
          <a:prstGeom prst="rect">
            <a:avLst/>
          </a:prstGeom>
        </p:spPr>
        <p:txBody>
          <a:bodyPr vert="horz" lIns="0" tIns="0" rIns="0" bIns="0" rtlCol="0" anchor="t" anchorCtr="0"/>
          <a:lstStyle>
            <a:lvl1pPr algn="l">
              <a:defRPr sz="850">
                <a:solidFill>
                  <a:schemeClr val="tx1"/>
                </a:solidFill>
              </a:defRPr>
            </a:lvl1pPr>
          </a:lstStyle>
          <a:p>
            <a:fld id="{103EA872-A674-449B-A120-B97244F8E91D}" type="slidenum">
              <a:rPr lang="en-GB" smtClean="0"/>
              <a:pPr/>
              <a:t>‹#›</a:t>
            </a:fld>
            <a:endParaRPr lang="en-GB"/>
          </a:p>
        </p:txBody>
      </p:sp>
      <p:sp>
        <p:nvSpPr>
          <p:cNvPr id="113666" name="Rectangle 2"/>
          <p:cNvSpPr>
            <a:spLocks noGrp="1" noChangeArrowheads="1"/>
          </p:cNvSpPr>
          <p:nvPr>
            <p:ph type="title"/>
          </p:nvPr>
        </p:nvSpPr>
        <p:spPr bwMode="auto">
          <a:xfrm>
            <a:off x="609600" y="3048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b" anchorCtr="0" compatLnSpc="1">
            <a:prstTxWarp prst="textNoShape">
              <a:avLst/>
            </a:prstTxWarp>
          </a:bodyPr>
          <a:lstStyle/>
          <a:p>
            <a:pPr lvl="0"/>
            <a:r>
              <a:rPr lang="en-GB"/>
              <a:t>Click to edit Master title style</a:t>
            </a:r>
          </a:p>
        </p:txBody>
      </p:sp>
      <p:sp>
        <p:nvSpPr>
          <p:cNvPr id="113667" name="Rectangle 3"/>
          <p:cNvSpPr>
            <a:spLocks noGrp="1" noChangeArrowheads="1"/>
          </p:cNvSpPr>
          <p:nvPr>
            <p:ph type="body" idx="1"/>
          </p:nvPr>
        </p:nvSpPr>
        <p:spPr bwMode="auto">
          <a:xfrm>
            <a:off x="609600" y="1600200"/>
            <a:ext cx="7772400" cy="4565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2" name="Picture 2"/>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8386123" y="279400"/>
            <a:ext cx="3651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12"/>
          <p:cNvSpPr txBox="1"/>
          <p:nvPr userDrawn="1"/>
        </p:nvSpPr>
        <p:spPr>
          <a:xfrm>
            <a:off x="9379602" y="6244790"/>
            <a:ext cx="2309654" cy="600164"/>
          </a:xfrm>
          <a:prstGeom prst="rect">
            <a:avLst/>
          </a:prstGeom>
          <a:noFill/>
        </p:spPr>
        <p:txBody>
          <a:bodyPr wrap="square" rtlCol="0">
            <a:spAutoFit/>
          </a:bodyPr>
          <a:lstStyle/>
          <a:p>
            <a:pPr>
              <a:spcBef>
                <a:spcPts val="0"/>
              </a:spcBef>
            </a:pPr>
            <a:r>
              <a:rPr lang="en-GB" sz="1100" noProof="1">
                <a:solidFill>
                  <a:schemeClr val="bg1"/>
                </a:solidFill>
              </a:rPr>
              <a:t>Add Presentation Title </a:t>
            </a:r>
            <a:br>
              <a:rPr lang="en-GB" sz="1100" noProof="1">
                <a:solidFill>
                  <a:schemeClr val="bg1"/>
                </a:solidFill>
              </a:rPr>
            </a:br>
            <a:r>
              <a:rPr lang="en-GB" sz="1100" noProof="1">
                <a:solidFill>
                  <a:schemeClr val="bg1"/>
                </a:solidFill>
              </a:rPr>
              <a:t>in Footer via ”Insert”; </a:t>
            </a:r>
            <a:br>
              <a:rPr lang="en-GB" sz="1100" noProof="1">
                <a:solidFill>
                  <a:schemeClr val="bg1"/>
                </a:solidFill>
              </a:rPr>
            </a:br>
            <a:r>
              <a:rPr lang="en-GB" sz="1100" noProof="1">
                <a:solidFill>
                  <a:schemeClr val="bg1"/>
                </a:solidFill>
              </a:rPr>
              <a:t>”Header &amp; Footer”</a:t>
            </a:r>
          </a:p>
        </p:txBody>
      </p:sp>
      <p:cxnSp>
        <p:nvCxnSpPr>
          <p:cNvPr id="11" name="Straight Connector 13"/>
          <p:cNvCxnSpPr/>
          <p:nvPr userDrawn="1"/>
        </p:nvCxnSpPr>
        <p:spPr bwMode="auto">
          <a:xfrm>
            <a:off x="9204827" y="6597352"/>
            <a:ext cx="191975" cy="0"/>
          </a:xfrm>
          <a:prstGeom prst="line">
            <a:avLst/>
          </a:prstGeom>
          <a:solidFill>
            <a:schemeClr val="accent1"/>
          </a:solid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74806047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hf sldNum="0" hdr="0" ftr="0" dt="0"/>
  <p:txStyles>
    <p:titleStyle>
      <a:lvl1pPr algn="l" rtl="0" eaLnBrk="1" fontAlgn="base" hangingPunct="1">
        <a:spcBef>
          <a:spcPct val="0"/>
        </a:spcBef>
        <a:spcAft>
          <a:spcPct val="0"/>
        </a:spcAft>
        <a:defRPr sz="2400" b="1">
          <a:solidFill>
            <a:schemeClr val="tx1"/>
          </a:solidFill>
          <a:latin typeface="+mj-lt"/>
          <a:ea typeface="+mj-ea"/>
          <a:cs typeface="+mj-cs"/>
        </a:defRPr>
      </a:lvl1pPr>
      <a:lvl2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2pPr>
      <a:lvl3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3pPr>
      <a:lvl4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4pPr>
      <a:lvl5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5pPr>
      <a:lvl6pPr marL="4572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6pPr>
      <a:lvl7pPr marL="9144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7pPr>
      <a:lvl8pPr marL="13716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8pPr>
      <a:lvl9pPr marL="18288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9pPr>
    </p:titleStyle>
    <p:bodyStyle>
      <a:lvl1pPr marL="188913" indent="-188913" algn="l" rtl="0" eaLnBrk="1" fontAlgn="base" hangingPunct="1">
        <a:spcBef>
          <a:spcPct val="20000"/>
        </a:spcBef>
        <a:spcAft>
          <a:spcPct val="0"/>
        </a:spcAft>
        <a:buChar char="•"/>
        <a:defRPr sz="1600">
          <a:solidFill>
            <a:schemeClr val="tx1"/>
          </a:solidFill>
          <a:latin typeface="+mn-lt"/>
          <a:ea typeface="+mn-ea"/>
          <a:cs typeface="+mn-cs"/>
        </a:defRPr>
      </a:lvl1pPr>
      <a:lvl2pPr marL="574675" indent="-195263" algn="l" rtl="0" eaLnBrk="1" fontAlgn="base" hangingPunct="1">
        <a:spcBef>
          <a:spcPct val="20000"/>
        </a:spcBef>
        <a:spcAft>
          <a:spcPct val="0"/>
        </a:spcAft>
        <a:buChar char="–"/>
        <a:defRPr sz="1600">
          <a:solidFill>
            <a:schemeClr val="tx1"/>
          </a:solidFill>
          <a:latin typeface="+mn-lt"/>
          <a:ea typeface="+mn-ea"/>
        </a:defRPr>
      </a:lvl2pPr>
      <a:lvl3pPr marL="1279525" indent="-228600" algn="l" rtl="0" eaLnBrk="1" fontAlgn="base" hangingPunct="1">
        <a:spcBef>
          <a:spcPct val="20000"/>
        </a:spcBef>
        <a:spcAft>
          <a:spcPct val="0"/>
        </a:spcAft>
        <a:buChar char="•"/>
        <a:defRPr sz="1600">
          <a:solidFill>
            <a:schemeClr val="tx1"/>
          </a:solidFill>
          <a:latin typeface="+mn-lt"/>
          <a:ea typeface="+mn-ea"/>
        </a:defRPr>
      </a:lvl3pPr>
      <a:lvl4pPr marL="1698625" indent="-228600" algn="l" rtl="0" eaLnBrk="1" fontAlgn="base" hangingPunct="1">
        <a:spcBef>
          <a:spcPct val="20000"/>
        </a:spcBef>
        <a:spcAft>
          <a:spcPct val="0"/>
        </a:spcAft>
        <a:buChar char="–"/>
        <a:defRPr sz="1600">
          <a:solidFill>
            <a:schemeClr val="tx1"/>
          </a:solidFill>
          <a:latin typeface="+mn-lt"/>
          <a:ea typeface="+mn-ea"/>
        </a:defRPr>
      </a:lvl4pPr>
      <a:lvl5pPr marL="2117725" indent="-228600" algn="l" rtl="0" eaLnBrk="1" fontAlgn="base" hangingPunct="1">
        <a:spcBef>
          <a:spcPct val="20000"/>
        </a:spcBef>
        <a:spcAft>
          <a:spcPct val="0"/>
        </a:spcAft>
        <a:buChar char="»"/>
        <a:defRPr sz="1600">
          <a:solidFill>
            <a:schemeClr val="tx1"/>
          </a:solidFill>
          <a:latin typeface="+mn-lt"/>
          <a:ea typeface="+mn-ea"/>
        </a:defRPr>
      </a:lvl5pPr>
      <a:lvl6pPr marL="2574925" indent="-228600" algn="l" rtl="0" eaLnBrk="1" fontAlgn="base" hangingPunct="1">
        <a:spcBef>
          <a:spcPct val="20000"/>
        </a:spcBef>
        <a:spcAft>
          <a:spcPct val="0"/>
        </a:spcAft>
        <a:buChar char="»"/>
        <a:defRPr sz="1600">
          <a:solidFill>
            <a:schemeClr val="tx1"/>
          </a:solidFill>
          <a:latin typeface="+mn-lt"/>
          <a:ea typeface="+mn-ea"/>
        </a:defRPr>
      </a:lvl6pPr>
      <a:lvl7pPr marL="3032125" indent="-228600" algn="l" rtl="0" eaLnBrk="1" fontAlgn="base" hangingPunct="1">
        <a:spcBef>
          <a:spcPct val="20000"/>
        </a:spcBef>
        <a:spcAft>
          <a:spcPct val="0"/>
        </a:spcAft>
        <a:buChar char="»"/>
        <a:defRPr sz="1600">
          <a:solidFill>
            <a:schemeClr val="tx1"/>
          </a:solidFill>
          <a:latin typeface="+mn-lt"/>
          <a:ea typeface="+mn-ea"/>
        </a:defRPr>
      </a:lvl7pPr>
      <a:lvl8pPr marL="3489325" indent="-228600" algn="l" rtl="0" eaLnBrk="1" fontAlgn="base" hangingPunct="1">
        <a:spcBef>
          <a:spcPct val="20000"/>
        </a:spcBef>
        <a:spcAft>
          <a:spcPct val="0"/>
        </a:spcAft>
        <a:buChar char="»"/>
        <a:defRPr sz="1600">
          <a:solidFill>
            <a:schemeClr val="tx1"/>
          </a:solidFill>
          <a:latin typeface="+mn-lt"/>
          <a:ea typeface="+mn-ea"/>
        </a:defRPr>
      </a:lvl8pPr>
      <a:lvl9pPr marL="3946525" indent="-228600" algn="l" rtl="0" eaLnBrk="1" fontAlgn="base" hangingPunct="1">
        <a:spcBef>
          <a:spcPct val="20000"/>
        </a:spcBef>
        <a:spcAft>
          <a:spcPct val="0"/>
        </a:spcAft>
        <a:buChar char="»"/>
        <a:defRPr sz="1600">
          <a:solidFill>
            <a:schemeClr val="tx1"/>
          </a:solidFill>
          <a:latin typeface="+mn-lt"/>
          <a:ea typeface="+mn-ea"/>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 name="Logo color">
            <a:extLst>
              <a:ext uri="{FF2B5EF4-FFF2-40B4-BE49-F238E27FC236}">
                <a16:creationId xmlns:a16="http://schemas.microsoft.com/office/drawing/2014/main" id="{ADC92552-7939-46C1-AAFE-B97F51EBFFE9}"/>
              </a:ext>
            </a:extLst>
          </p:cNvPr>
          <p:cNvSpPr>
            <a:spLocks noChangeAspect="1"/>
          </p:cNvSpPr>
          <p:nvPr userDrawn="1">
            <p:custDataLst>
              <p:tags r:id="rId13"/>
            </p:custDataLst>
          </p:nvPr>
        </p:nvSpPr>
        <p:spPr bwMode="auto">
          <a:xfrm>
            <a:off x="189025" y="252000"/>
            <a:ext cx="314749" cy="612000"/>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008737"/>
          </a:solidFill>
          <a:ln>
            <a:noFill/>
          </a:ln>
        </p:spPr>
        <p:txBody>
          <a:bodyPr vert="horz" wrap="square" lIns="68589" tIns="34294" rIns="68589" bIns="34294" numCol="1" anchor="t" anchorCtr="0" compatLnSpc="1">
            <a:prstTxWarp prst="textNoShape">
              <a:avLst/>
            </a:prstTxWarp>
            <a:noAutofit/>
          </a:bodyPr>
          <a:lstStyle/>
          <a:p>
            <a:endParaRPr lang="da-DK" sz="1350" dirty="0"/>
          </a:p>
        </p:txBody>
      </p:sp>
      <p:sp>
        <p:nvSpPr>
          <p:cNvPr id="11" name="Bottom bar">
            <a:extLst>
              <a:ext uri="{FF2B5EF4-FFF2-40B4-BE49-F238E27FC236}">
                <a16:creationId xmlns:a16="http://schemas.microsoft.com/office/drawing/2014/main" id="{FFFFD011-0D94-46EE-B45C-787FE82C3B5E}"/>
              </a:ext>
            </a:extLst>
          </p:cNvPr>
          <p:cNvSpPr/>
          <p:nvPr userDrawn="1"/>
        </p:nvSpPr>
        <p:spPr bwMode="auto">
          <a:xfrm>
            <a:off x="0" y="6541200"/>
            <a:ext cx="9146091" cy="316800"/>
          </a:xfrm>
          <a:prstGeom prst="rect">
            <a:avLst/>
          </a:prstGeom>
          <a:solidFill>
            <a:srgbClr val="008737"/>
          </a:solidFill>
          <a:ln w="9525" cap="flat" cmpd="sng" algn="ctr">
            <a:noFill/>
            <a:prstDash val="solid"/>
            <a:miter lim="800000"/>
            <a:headEnd type="none" w="med" len="med"/>
            <a:tailEnd type="none" w="med" len="med"/>
          </a:ln>
          <a:effectLst/>
        </p:spPr>
        <p:txBody>
          <a:bodyPr vert="horz" wrap="square" lIns="67509" tIns="35105" rIns="67509" bIns="35105" numCol="1" rtlCol="0" anchor="ctr" anchorCtr="0" compatLnSpc="1">
            <a:prstTxWarp prst="textNoShape">
              <a:avLst/>
            </a:prstTxWarp>
          </a:bodyPr>
          <a:lstStyle/>
          <a:p>
            <a:pPr marL="0" marR="0" indent="0" algn="ctr" defTabSz="685891" rtl="0" eaLnBrk="1" fontAlgn="base" latinLnBrk="0" hangingPunct="1">
              <a:lnSpc>
                <a:spcPct val="100000"/>
              </a:lnSpc>
              <a:spcBef>
                <a:spcPts val="324"/>
              </a:spcBef>
              <a:spcAft>
                <a:spcPct val="0"/>
              </a:spcAft>
              <a:buClrTx/>
              <a:buSzTx/>
              <a:buFontTx/>
              <a:buNone/>
              <a:tabLst/>
            </a:pPr>
            <a:endParaRPr kumimoji="0" lang="da-DK" sz="1200" b="0" i="0" u="none" strike="noStrike" cap="none" normalizeH="0" baseline="0" dirty="0" err="1">
              <a:ln>
                <a:noFill/>
              </a:ln>
              <a:solidFill>
                <a:srgbClr val="FFFFFF"/>
              </a:solidFill>
              <a:effectLst/>
              <a:latin typeface="+mn-lt"/>
              <a:ea typeface="ＭＳ Ｐゴシック" pitchFamily="-80" charset="-128"/>
            </a:endParaRPr>
          </a:p>
        </p:txBody>
      </p:sp>
      <p:sp>
        <p:nvSpPr>
          <p:cNvPr id="3" name="FLD_Presentation Title"/>
          <p:cNvSpPr>
            <a:spLocks noGrp="1"/>
          </p:cNvSpPr>
          <p:nvPr>
            <p:ph type="ftr" sz="quarter" idx="3"/>
          </p:nvPr>
        </p:nvSpPr>
        <p:spPr>
          <a:xfrm>
            <a:off x="0" y="6912000"/>
            <a:ext cx="0" cy="0"/>
          </a:xfrm>
          <a:prstGeom prst="rect">
            <a:avLst/>
          </a:prstGeom>
        </p:spPr>
        <p:txBody>
          <a:bodyPr vert="horz" lIns="0" tIns="0" rIns="0" bIns="0" rtlCol="0" anchor="t" anchorCtr="0"/>
          <a:lstStyle>
            <a:lvl1pPr algn="l">
              <a:spcBef>
                <a:spcPts val="0"/>
              </a:spcBef>
              <a:defRPr sz="525" b="0">
                <a:noFill/>
                <a:latin typeface="+mn-lt"/>
              </a:defRPr>
            </a:lvl1pPr>
          </a:lstStyle>
          <a:p>
            <a:endParaRPr lang="da-DK" dirty="0"/>
          </a:p>
        </p:txBody>
      </p:sp>
      <p:sp>
        <p:nvSpPr>
          <p:cNvPr id="4" name="Slide Number Placeholder 3"/>
          <p:cNvSpPr>
            <a:spLocks noGrp="1"/>
          </p:cNvSpPr>
          <p:nvPr>
            <p:ph type="sldNum" sz="quarter" idx="4"/>
          </p:nvPr>
        </p:nvSpPr>
        <p:spPr>
          <a:xfrm>
            <a:off x="8630961" y="6541200"/>
            <a:ext cx="324492" cy="316800"/>
          </a:xfrm>
          <a:prstGeom prst="rect">
            <a:avLst/>
          </a:prstGeom>
        </p:spPr>
        <p:txBody>
          <a:bodyPr vert="horz" lIns="0" tIns="0" rIns="0" bIns="0" rtlCol="0" anchor="ctr" anchorCtr="0"/>
          <a:lstStyle>
            <a:lvl1pPr algn="l">
              <a:defRPr sz="525" b="1">
                <a:solidFill>
                  <a:schemeClr val="bg1"/>
                </a:solidFill>
                <a:latin typeface="+mn-lt"/>
              </a:defRPr>
            </a:lvl1pPr>
          </a:lstStyle>
          <a:p>
            <a:fld id="{103EA872-A674-449B-A120-B97244F8E91D}" type="slidenum">
              <a:rPr lang="da-DK" smtClean="0"/>
              <a:pPr/>
              <a:t>‹#›</a:t>
            </a:fld>
            <a:endParaRPr lang="da-DK" dirty="0"/>
          </a:p>
        </p:txBody>
      </p:sp>
      <p:sp>
        <p:nvSpPr>
          <p:cNvPr id="113666" name="Rectangle 2"/>
          <p:cNvSpPr>
            <a:spLocks noGrp="1" noChangeArrowheads="1"/>
          </p:cNvSpPr>
          <p:nvPr>
            <p:ph type="title"/>
          </p:nvPr>
        </p:nvSpPr>
        <p:spPr bwMode="auto">
          <a:xfrm>
            <a:off x="1331218" y="426127"/>
            <a:ext cx="6985190" cy="972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b" anchorCtr="0" compatLnSpc="1">
            <a:prstTxWarp prst="textNoShape">
              <a:avLst/>
            </a:prstTxWarp>
          </a:bodyPr>
          <a:lstStyle/>
          <a:p>
            <a:pPr lvl="0"/>
            <a:r>
              <a:rPr lang="da-DK" dirty="0"/>
              <a:t>Click to edit Master title style</a:t>
            </a:r>
          </a:p>
        </p:txBody>
      </p:sp>
      <p:sp>
        <p:nvSpPr>
          <p:cNvPr id="113667" name="Rectangle 3"/>
          <p:cNvSpPr>
            <a:spLocks noGrp="1" noChangeArrowheads="1"/>
          </p:cNvSpPr>
          <p:nvPr>
            <p:ph type="body" idx="1"/>
          </p:nvPr>
        </p:nvSpPr>
        <p:spPr bwMode="auto">
          <a:xfrm>
            <a:off x="1331218" y="1706328"/>
            <a:ext cx="6985190" cy="4545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da-DK" dirty="0"/>
              <a:t>Edit Master text styles</a:t>
            </a:r>
          </a:p>
          <a:p>
            <a:pPr lvl="1"/>
            <a:r>
              <a:rPr lang="da-DK" dirty="0"/>
              <a:t>Second level</a:t>
            </a:r>
          </a:p>
          <a:p>
            <a:pPr lvl="2"/>
            <a:r>
              <a:rPr lang="da-DK" dirty="0"/>
              <a:t>Third level</a:t>
            </a:r>
          </a:p>
          <a:p>
            <a:pPr lvl="3"/>
            <a:r>
              <a:rPr lang="da-DK" dirty="0"/>
              <a:t>Fourth level</a:t>
            </a:r>
          </a:p>
          <a:p>
            <a:pPr lvl="4"/>
            <a:r>
              <a:rPr lang="da-DK" dirty="0"/>
              <a:t>Fifth level</a:t>
            </a:r>
          </a:p>
          <a:p>
            <a:pPr lvl="5"/>
            <a:endParaRPr lang="da-DK" dirty="0"/>
          </a:p>
        </p:txBody>
      </p:sp>
      <p:sp>
        <p:nvSpPr>
          <p:cNvPr id="113676" name="text" descr="{&quot;templafy&quot;:{&quot;id&quot;:&quot;fff9fd3d-670d-4795-a283-7433e50a7812&quot;}}" title="UserProfile.Offices.Workarea_{{DocumentLanguage}}"/>
          <p:cNvSpPr>
            <a:spLocks noChangeArrowheads="1"/>
          </p:cNvSpPr>
          <p:nvPr userDrawn="1"/>
        </p:nvSpPr>
        <p:spPr bwMode="auto">
          <a:xfrm>
            <a:off x="1331218" y="6541200"/>
            <a:ext cx="2548135" cy="316800"/>
          </a:xfrm>
          <a:prstGeom prst="rect">
            <a:avLst/>
          </a:prstGeom>
          <a:noFill/>
          <a:ln>
            <a:noFill/>
          </a:ln>
        </p:spPr>
        <p:txBody>
          <a:bodyPr lIns="0" tIns="0" rIns="0" bIns="0" anchor="ctr" anchorCtr="0"/>
          <a:lstStyle/>
          <a:p>
            <a:pPr algn="l" eaLnBrk="0" hangingPunct="0">
              <a:spcBef>
                <a:spcPct val="0"/>
              </a:spcBef>
            </a:pPr>
            <a:r>
              <a:rPr lang="da-DK" sz="525" b="1" dirty="0">
                <a:solidFill>
                  <a:schemeClr val="bg1"/>
                </a:solidFill>
                <a:latin typeface="+mn-lt"/>
              </a:rPr>
              <a:t>DTU Bibliotek</a:t>
            </a:r>
          </a:p>
        </p:txBody>
      </p:sp>
      <p:sp>
        <p:nvSpPr>
          <p:cNvPr id="5" name="date" descr="{&quot;templafy&quot;:{&quot;id&quot;:&quot;39a819ae-c7a6-4cd3-97b3-5af077eadda4&quot;}}" title="Form.Date">
            <a:extLst>
              <a:ext uri="{FF2B5EF4-FFF2-40B4-BE49-F238E27FC236}">
                <a16:creationId xmlns:a16="http://schemas.microsoft.com/office/drawing/2014/main" id="{792B975C-625D-4095-8E1D-63F20A11B57C}"/>
              </a:ext>
            </a:extLst>
          </p:cNvPr>
          <p:cNvSpPr/>
          <p:nvPr userDrawn="1"/>
        </p:nvSpPr>
        <p:spPr bwMode="auto">
          <a:xfrm>
            <a:off x="188547" y="6541200"/>
            <a:ext cx="828118" cy="316800"/>
          </a:xfrm>
          <a:prstGeom prst="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r" defTabSz="685891" rtl="0" eaLnBrk="1" fontAlgn="base" latinLnBrk="0" hangingPunct="1">
              <a:lnSpc>
                <a:spcPct val="100000"/>
              </a:lnSpc>
              <a:spcBef>
                <a:spcPct val="50000"/>
              </a:spcBef>
              <a:spcAft>
                <a:spcPct val="0"/>
              </a:spcAft>
              <a:buClrTx/>
              <a:buSzTx/>
              <a:buFontTx/>
              <a:buNone/>
              <a:tabLst/>
            </a:pPr>
            <a:r>
              <a:rPr kumimoji="0" lang="da-DK" sz="525" b="1" i="0" u="none" strike="noStrike" cap="none" normalizeH="0" baseline="0" dirty="0">
                <a:ln>
                  <a:noFill/>
                </a:ln>
                <a:solidFill>
                  <a:schemeClr val="bg1"/>
                </a:solidFill>
                <a:effectLst/>
                <a:latin typeface="+mn-lt"/>
                <a:ea typeface="ＭＳ Ｐゴシック" pitchFamily="-80" charset="-128"/>
              </a:rPr>
              <a:t>7. juni 2023</a:t>
            </a:r>
          </a:p>
        </p:txBody>
      </p:sp>
      <p:sp>
        <p:nvSpPr>
          <p:cNvPr id="7" name="text" descr="{&quot;templafy&quot;:{&quot;id&quot;:&quot;e3fad0df-f384-4a58-8a2f-4891910d9548&quot;}}" title="Form.PresentationTitle">
            <a:extLst>
              <a:ext uri="{FF2B5EF4-FFF2-40B4-BE49-F238E27FC236}">
                <a16:creationId xmlns:a16="http://schemas.microsoft.com/office/drawing/2014/main" id="{06B09BDB-1C7D-4F8A-8F1B-82D88054A428}"/>
              </a:ext>
            </a:extLst>
          </p:cNvPr>
          <p:cNvSpPr txBox="1"/>
          <p:nvPr userDrawn="1"/>
        </p:nvSpPr>
        <p:spPr>
          <a:xfrm>
            <a:off x="4193908" y="6541200"/>
            <a:ext cx="4122498" cy="316800"/>
          </a:xfrm>
          <a:prstGeom prst="rect">
            <a:avLst/>
          </a:prstGeom>
          <a:noFill/>
        </p:spPr>
        <p:txBody>
          <a:bodyPr wrap="square" lIns="0" tIns="0" rIns="0" bIns="0" rtlCol="0" anchor="ctr" anchorCtr="0">
            <a:noAutofit/>
          </a:bodyPr>
          <a:lstStyle/>
          <a:p>
            <a:pPr algn="r"/>
            <a:r>
              <a:rPr lang="da-DK" sz="525" dirty="0">
                <a:solidFill>
                  <a:schemeClr val="bg1"/>
                </a:solidFill>
                <a:latin typeface="+mn-lt"/>
              </a:rPr>
              <a:t>Data </a:t>
            </a:r>
            <a:r>
              <a:rPr lang="da-DK" sz="525" dirty="0" err="1">
                <a:solidFill>
                  <a:schemeClr val="bg1"/>
                </a:solidFill>
                <a:latin typeface="+mn-lt"/>
              </a:rPr>
              <a:t>publication</a:t>
            </a:r>
            <a:endParaRPr lang="da-DK" sz="525" dirty="0">
              <a:solidFill>
                <a:schemeClr val="bg1"/>
              </a:solidFill>
              <a:latin typeface="+mn-lt"/>
            </a:endParaRPr>
          </a:p>
        </p:txBody>
      </p:sp>
      <p:sp>
        <p:nvSpPr>
          <p:cNvPr id="2" name="Top bar">
            <a:extLst>
              <a:ext uri="{FF2B5EF4-FFF2-40B4-BE49-F238E27FC236}">
                <a16:creationId xmlns:a16="http://schemas.microsoft.com/office/drawing/2014/main" id="{35912424-89BF-4A93-9096-3282916C71FE}"/>
              </a:ext>
            </a:extLst>
          </p:cNvPr>
          <p:cNvSpPr/>
          <p:nvPr userDrawn="1"/>
        </p:nvSpPr>
        <p:spPr bwMode="auto">
          <a:xfrm>
            <a:off x="0" y="0"/>
            <a:ext cx="9146091" cy="50400"/>
          </a:xfrm>
          <a:prstGeom prst="rect">
            <a:avLst/>
          </a:prstGeom>
          <a:solidFill>
            <a:srgbClr val="008737"/>
          </a:solidFill>
          <a:ln w="9525" cap="flat" cmpd="sng" algn="ctr">
            <a:noFill/>
            <a:prstDash val="solid"/>
            <a:miter lim="800000"/>
            <a:headEnd type="none" w="med" len="med"/>
            <a:tailEnd type="none" w="med" len="med"/>
          </a:ln>
          <a:effectLst/>
        </p:spPr>
        <p:txBody>
          <a:bodyPr vert="horz" wrap="square" lIns="67509" tIns="35105" rIns="67509" bIns="35105" numCol="1" rtlCol="0" anchor="ctr" anchorCtr="0" compatLnSpc="1">
            <a:prstTxWarp prst="textNoShape">
              <a:avLst/>
            </a:prstTxWarp>
          </a:bodyPr>
          <a:lstStyle/>
          <a:p>
            <a:pPr marL="0" marR="0" indent="0" algn="ctr" defTabSz="685891" rtl="0" eaLnBrk="1" fontAlgn="base" latinLnBrk="0" hangingPunct="1">
              <a:lnSpc>
                <a:spcPct val="100000"/>
              </a:lnSpc>
              <a:spcBef>
                <a:spcPts val="324"/>
              </a:spcBef>
              <a:spcAft>
                <a:spcPct val="0"/>
              </a:spcAft>
              <a:buClrTx/>
              <a:buSzTx/>
              <a:buFontTx/>
              <a:buNone/>
              <a:tabLst/>
            </a:pPr>
            <a:endParaRPr kumimoji="0" lang="da-DK" sz="1200" b="0" i="0" u="none" strike="noStrike" cap="none" normalizeH="0" baseline="0" dirty="0" err="1">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49185674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hdr="0" dt="0"/>
  <p:txStyles>
    <p:titleStyle>
      <a:lvl1pPr algn="l" rtl="0" eaLnBrk="1" fontAlgn="base" hangingPunct="1">
        <a:spcBef>
          <a:spcPct val="0"/>
        </a:spcBef>
        <a:spcAft>
          <a:spcPct val="0"/>
        </a:spcAft>
        <a:defRPr sz="2250" b="1">
          <a:solidFill>
            <a:srgbClr val="000000"/>
          </a:solidFill>
          <a:latin typeface="+mj-lt"/>
          <a:ea typeface="+mj-ea"/>
          <a:cs typeface="+mj-cs"/>
        </a:defRPr>
      </a:lvl1pPr>
      <a:lvl2pPr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2pPr>
      <a:lvl3pPr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3pPr>
      <a:lvl4pPr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4pPr>
      <a:lvl5pPr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5pPr>
      <a:lvl6pPr marL="342946"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6pPr>
      <a:lvl7pPr marL="685891"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7pPr>
      <a:lvl8pPr marL="1028837"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8pPr>
      <a:lvl9pPr marL="1371783"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9pPr>
    </p:titleStyle>
    <p:bodyStyle>
      <a:lvl1pPr marL="148520" indent="-148520" algn="l" rtl="0" eaLnBrk="1" fontAlgn="base" hangingPunct="1">
        <a:spcBef>
          <a:spcPct val="20000"/>
        </a:spcBef>
        <a:spcAft>
          <a:spcPct val="0"/>
        </a:spcAft>
        <a:buChar char="•"/>
        <a:defRPr sz="1350">
          <a:solidFill>
            <a:schemeClr val="tx1"/>
          </a:solidFill>
          <a:latin typeface="+mn-lt"/>
          <a:ea typeface="+mn-ea"/>
          <a:cs typeface="+mn-cs"/>
        </a:defRPr>
      </a:lvl1pPr>
      <a:lvl2pPr marL="310541" indent="-148520" algn="l" rtl="0" eaLnBrk="1" fontAlgn="base" hangingPunct="1">
        <a:spcBef>
          <a:spcPct val="20000"/>
        </a:spcBef>
        <a:spcAft>
          <a:spcPct val="0"/>
        </a:spcAft>
        <a:buChar char="–"/>
        <a:defRPr sz="1350">
          <a:solidFill>
            <a:schemeClr val="tx1"/>
          </a:solidFill>
          <a:latin typeface="+mn-lt"/>
          <a:ea typeface="+mn-ea"/>
        </a:defRPr>
      </a:lvl2pPr>
      <a:lvl3pPr marL="461762" indent="-148520" algn="l" rtl="0" eaLnBrk="1" fontAlgn="base" hangingPunct="1">
        <a:spcBef>
          <a:spcPct val="20000"/>
        </a:spcBef>
        <a:spcAft>
          <a:spcPct val="0"/>
        </a:spcAft>
        <a:buChar char="•"/>
        <a:defRPr sz="1350">
          <a:solidFill>
            <a:schemeClr val="tx1"/>
          </a:solidFill>
          <a:latin typeface="+mn-lt"/>
          <a:ea typeface="+mn-ea"/>
        </a:defRPr>
      </a:lvl3pPr>
      <a:lvl4pPr marL="621083" indent="-148520" algn="l" rtl="0" eaLnBrk="1" fontAlgn="base" hangingPunct="1">
        <a:spcBef>
          <a:spcPct val="20000"/>
        </a:spcBef>
        <a:spcAft>
          <a:spcPct val="0"/>
        </a:spcAft>
        <a:buChar char="–"/>
        <a:defRPr sz="1350">
          <a:solidFill>
            <a:schemeClr val="tx1"/>
          </a:solidFill>
          <a:latin typeface="+mn-lt"/>
          <a:ea typeface="+mn-ea"/>
        </a:defRPr>
      </a:lvl4pPr>
      <a:lvl5pPr marL="769603" indent="-148520" algn="l" rtl="0" eaLnBrk="1" fontAlgn="base" hangingPunct="1">
        <a:spcBef>
          <a:spcPct val="20000"/>
        </a:spcBef>
        <a:spcAft>
          <a:spcPct val="0"/>
        </a:spcAft>
        <a:buChar char="»"/>
        <a:defRPr sz="1350">
          <a:solidFill>
            <a:schemeClr val="tx1"/>
          </a:solidFill>
          <a:latin typeface="+mn-lt"/>
          <a:ea typeface="+mn-ea"/>
        </a:defRPr>
      </a:lvl5pPr>
      <a:lvl6pPr marL="769603" indent="-148520" algn="l" rtl="0" eaLnBrk="1" fontAlgn="base" hangingPunct="1">
        <a:spcBef>
          <a:spcPct val="20000"/>
        </a:spcBef>
        <a:spcAft>
          <a:spcPct val="0"/>
        </a:spcAft>
        <a:buChar char="»"/>
        <a:defRPr sz="1350">
          <a:solidFill>
            <a:schemeClr val="tx1"/>
          </a:solidFill>
          <a:latin typeface="+mn-lt"/>
          <a:ea typeface="+mn-ea"/>
        </a:defRPr>
      </a:lvl6pPr>
      <a:lvl7pPr marL="769603" indent="-148520" algn="l" rtl="0" eaLnBrk="1" fontAlgn="base" hangingPunct="1">
        <a:spcBef>
          <a:spcPct val="20000"/>
        </a:spcBef>
        <a:spcAft>
          <a:spcPct val="0"/>
        </a:spcAft>
        <a:buChar char="»"/>
        <a:defRPr sz="1350">
          <a:solidFill>
            <a:schemeClr val="tx1"/>
          </a:solidFill>
          <a:latin typeface="+mn-lt"/>
          <a:ea typeface="+mn-ea"/>
        </a:defRPr>
      </a:lvl7pPr>
      <a:lvl8pPr marL="769603" indent="-148520" algn="l" rtl="0" eaLnBrk="1" fontAlgn="base" hangingPunct="1">
        <a:spcBef>
          <a:spcPct val="20000"/>
        </a:spcBef>
        <a:spcAft>
          <a:spcPct val="0"/>
        </a:spcAft>
        <a:buChar char="»"/>
        <a:defRPr sz="1350">
          <a:solidFill>
            <a:schemeClr val="tx1"/>
          </a:solidFill>
          <a:latin typeface="+mn-lt"/>
          <a:ea typeface="+mn-ea"/>
        </a:defRPr>
      </a:lvl8pPr>
      <a:lvl9pPr marL="769603" indent="-148520" algn="l" rtl="0" eaLnBrk="1" fontAlgn="base" hangingPunct="1">
        <a:spcBef>
          <a:spcPct val="20000"/>
        </a:spcBef>
        <a:spcAft>
          <a:spcPct val="0"/>
        </a:spcAft>
        <a:buChar char="»"/>
        <a:defRPr sz="1350">
          <a:solidFill>
            <a:schemeClr val="tx1"/>
          </a:solidFill>
          <a:latin typeface="+mn-lt"/>
          <a:ea typeface="+mn-ea"/>
        </a:defRPr>
      </a:lvl9pPr>
    </p:bodyStyle>
    <p:otherStyle>
      <a:defPPr>
        <a:defRPr lang="da-DK"/>
      </a:defPPr>
      <a:lvl1pPr marL="0" algn="l" defTabSz="685891" rtl="0" eaLnBrk="1" latinLnBrk="0" hangingPunct="1">
        <a:defRPr sz="1350" kern="1200">
          <a:solidFill>
            <a:schemeClr val="tx1"/>
          </a:solidFill>
          <a:latin typeface="+mn-lt"/>
          <a:ea typeface="+mn-ea"/>
          <a:cs typeface="+mn-cs"/>
        </a:defRPr>
      </a:lvl1pPr>
      <a:lvl2pPr marL="342946" algn="l" defTabSz="685891" rtl="0" eaLnBrk="1" latinLnBrk="0" hangingPunct="1">
        <a:defRPr sz="1350" kern="1200">
          <a:solidFill>
            <a:schemeClr val="tx1"/>
          </a:solidFill>
          <a:latin typeface="+mn-lt"/>
          <a:ea typeface="+mn-ea"/>
          <a:cs typeface="+mn-cs"/>
        </a:defRPr>
      </a:lvl2pPr>
      <a:lvl3pPr marL="685891" algn="l" defTabSz="685891" rtl="0" eaLnBrk="1" latinLnBrk="0" hangingPunct="1">
        <a:defRPr sz="1350" kern="1200">
          <a:solidFill>
            <a:schemeClr val="tx1"/>
          </a:solidFill>
          <a:latin typeface="+mn-lt"/>
          <a:ea typeface="+mn-ea"/>
          <a:cs typeface="+mn-cs"/>
        </a:defRPr>
      </a:lvl3pPr>
      <a:lvl4pPr marL="1028837" algn="l" defTabSz="685891" rtl="0" eaLnBrk="1" latinLnBrk="0" hangingPunct="1">
        <a:defRPr sz="1350" kern="1200">
          <a:solidFill>
            <a:schemeClr val="tx1"/>
          </a:solidFill>
          <a:latin typeface="+mn-lt"/>
          <a:ea typeface="+mn-ea"/>
          <a:cs typeface="+mn-cs"/>
        </a:defRPr>
      </a:lvl4pPr>
      <a:lvl5pPr marL="1371783" algn="l" defTabSz="685891" rtl="0" eaLnBrk="1" latinLnBrk="0" hangingPunct="1">
        <a:defRPr sz="1350" kern="1200">
          <a:solidFill>
            <a:schemeClr val="tx1"/>
          </a:solidFill>
          <a:latin typeface="+mn-lt"/>
          <a:ea typeface="+mn-ea"/>
          <a:cs typeface="+mn-cs"/>
        </a:defRPr>
      </a:lvl5pPr>
      <a:lvl6pPr marL="1714729" algn="l" defTabSz="685891" rtl="0" eaLnBrk="1" latinLnBrk="0" hangingPunct="1">
        <a:defRPr sz="1350" kern="1200">
          <a:solidFill>
            <a:schemeClr val="tx1"/>
          </a:solidFill>
          <a:latin typeface="+mn-lt"/>
          <a:ea typeface="+mn-ea"/>
          <a:cs typeface="+mn-cs"/>
        </a:defRPr>
      </a:lvl6pPr>
      <a:lvl7pPr marL="2057674" algn="l" defTabSz="685891" rtl="0" eaLnBrk="1" latinLnBrk="0" hangingPunct="1">
        <a:defRPr sz="1350" kern="1200">
          <a:solidFill>
            <a:schemeClr val="tx1"/>
          </a:solidFill>
          <a:latin typeface="+mn-lt"/>
          <a:ea typeface="+mn-ea"/>
          <a:cs typeface="+mn-cs"/>
        </a:defRPr>
      </a:lvl7pPr>
      <a:lvl8pPr marL="2400620" algn="l" defTabSz="685891" rtl="0" eaLnBrk="1" latinLnBrk="0" hangingPunct="1">
        <a:defRPr sz="1350" kern="1200">
          <a:solidFill>
            <a:schemeClr val="tx1"/>
          </a:solidFill>
          <a:latin typeface="+mn-lt"/>
          <a:ea typeface="+mn-ea"/>
          <a:cs typeface="+mn-cs"/>
        </a:defRPr>
      </a:lvl8pPr>
      <a:lvl9pPr marL="2743566" algn="l" defTabSz="685891"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268">
          <p15:clr>
            <a:srgbClr val="F26B43"/>
          </p15:clr>
        </p15:guide>
        <p15:guide id="4" orient="horz" pos="881">
          <p15:clr>
            <a:srgbClr val="F26B43"/>
          </p15:clr>
        </p15:guide>
        <p15:guide id="5" orient="horz" pos="1074">
          <p15:clr>
            <a:srgbClr val="F26B43"/>
          </p15:clr>
        </p15:guide>
        <p15:guide id="6" orient="horz" pos="3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 name="Logo color">
            <a:extLst>
              <a:ext uri="{FF2B5EF4-FFF2-40B4-BE49-F238E27FC236}">
                <a16:creationId xmlns:a16="http://schemas.microsoft.com/office/drawing/2014/main" id="{ADC92552-7939-46C1-AAFE-B97F51EBFFE9}"/>
              </a:ext>
            </a:extLst>
          </p:cNvPr>
          <p:cNvSpPr>
            <a:spLocks noChangeAspect="1"/>
          </p:cNvSpPr>
          <p:nvPr userDrawn="1">
            <p:custDataLst>
              <p:tags r:id="rId15"/>
            </p:custDataLst>
          </p:nvPr>
        </p:nvSpPr>
        <p:spPr bwMode="auto">
          <a:xfrm>
            <a:off x="189025" y="252000"/>
            <a:ext cx="314749" cy="612000"/>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008737"/>
          </a:solidFill>
          <a:ln>
            <a:noFill/>
          </a:ln>
        </p:spPr>
        <p:txBody>
          <a:bodyPr vert="horz" wrap="square" lIns="68589" tIns="34294" rIns="68589" bIns="34294" numCol="1" anchor="t" anchorCtr="0" compatLnSpc="1">
            <a:prstTxWarp prst="textNoShape">
              <a:avLst/>
            </a:prstTxWarp>
            <a:noAutofit/>
          </a:bodyPr>
          <a:lstStyle/>
          <a:p>
            <a:endParaRPr lang="da-DK" sz="1200" dirty="0"/>
          </a:p>
        </p:txBody>
      </p:sp>
      <p:sp>
        <p:nvSpPr>
          <p:cNvPr id="11" name="Bottom bar">
            <a:extLst>
              <a:ext uri="{FF2B5EF4-FFF2-40B4-BE49-F238E27FC236}">
                <a16:creationId xmlns:a16="http://schemas.microsoft.com/office/drawing/2014/main" id="{FFFFD011-0D94-46EE-B45C-787FE82C3B5E}"/>
              </a:ext>
            </a:extLst>
          </p:cNvPr>
          <p:cNvSpPr/>
          <p:nvPr userDrawn="1"/>
        </p:nvSpPr>
        <p:spPr bwMode="auto">
          <a:xfrm>
            <a:off x="0" y="6541200"/>
            <a:ext cx="9146091" cy="316800"/>
          </a:xfrm>
          <a:prstGeom prst="rect">
            <a:avLst/>
          </a:prstGeom>
          <a:solidFill>
            <a:srgbClr val="008737"/>
          </a:solidFill>
          <a:ln w="9525" cap="flat" cmpd="sng" algn="ctr">
            <a:noFill/>
            <a:prstDash val="solid"/>
            <a:miter lim="800000"/>
            <a:headEnd type="none" w="med" len="med"/>
            <a:tailEnd type="none" w="med" len="med"/>
          </a:ln>
          <a:effectLst/>
        </p:spPr>
        <p:txBody>
          <a:bodyPr vert="horz" wrap="square" lIns="67509" tIns="35105" rIns="67509" bIns="35105" numCol="1" rtlCol="0" anchor="ctr" anchorCtr="0" compatLnSpc="1">
            <a:prstTxWarp prst="textNoShape">
              <a:avLst/>
            </a:prstTxWarp>
          </a:bodyPr>
          <a:lstStyle/>
          <a:p>
            <a:pPr marL="0" marR="0" indent="0" algn="ctr" defTabSz="685891" rtl="0" eaLnBrk="1" fontAlgn="base" latinLnBrk="0" hangingPunct="1">
              <a:lnSpc>
                <a:spcPct val="100000"/>
              </a:lnSpc>
              <a:spcBef>
                <a:spcPts val="324"/>
              </a:spcBef>
              <a:spcAft>
                <a:spcPct val="0"/>
              </a:spcAft>
              <a:buClrTx/>
              <a:buSzTx/>
              <a:buFontTx/>
              <a:buNone/>
              <a:tabLst/>
            </a:pPr>
            <a:endParaRPr kumimoji="0" lang="da-DK" sz="1200" b="0" i="0" u="none" strike="noStrike" cap="none" normalizeH="0" baseline="0" dirty="0" err="1">
              <a:ln>
                <a:noFill/>
              </a:ln>
              <a:solidFill>
                <a:srgbClr val="FFFFFF"/>
              </a:solidFill>
              <a:effectLst/>
              <a:latin typeface="+mn-lt"/>
              <a:ea typeface="ＭＳ Ｐゴシック" pitchFamily="-80" charset="-128"/>
            </a:endParaRPr>
          </a:p>
        </p:txBody>
      </p:sp>
      <p:sp>
        <p:nvSpPr>
          <p:cNvPr id="3" name="FLD_Presentation Title"/>
          <p:cNvSpPr>
            <a:spLocks noGrp="1"/>
          </p:cNvSpPr>
          <p:nvPr>
            <p:ph type="ftr" sz="quarter" idx="3"/>
          </p:nvPr>
        </p:nvSpPr>
        <p:spPr>
          <a:xfrm>
            <a:off x="0" y="6912000"/>
            <a:ext cx="0" cy="0"/>
          </a:xfrm>
          <a:prstGeom prst="rect">
            <a:avLst/>
          </a:prstGeom>
        </p:spPr>
        <p:txBody>
          <a:bodyPr vert="horz" lIns="0" tIns="0" rIns="0" bIns="0" rtlCol="0" anchor="t" anchorCtr="0"/>
          <a:lstStyle>
            <a:lvl1pPr algn="l">
              <a:spcBef>
                <a:spcPts val="0"/>
              </a:spcBef>
              <a:defRPr sz="525" b="0">
                <a:noFill/>
                <a:latin typeface="+mn-lt"/>
              </a:defRPr>
            </a:lvl1pPr>
          </a:lstStyle>
          <a:p>
            <a:endParaRPr lang="da-DK" dirty="0"/>
          </a:p>
        </p:txBody>
      </p:sp>
      <p:sp>
        <p:nvSpPr>
          <p:cNvPr id="4" name="Slide Number Placeholder 3"/>
          <p:cNvSpPr>
            <a:spLocks noGrp="1"/>
          </p:cNvSpPr>
          <p:nvPr>
            <p:ph type="sldNum" sz="quarter" idx="4"/>
          </p:nvPr>
        </p:nvSpPr>
        <p:spPr>
          <a:xfrm>
            <a:off x="8630961" y="6541200"/>
            <a:ext cx="324492" cy="316800"/>
          </a:xfrm>
          <a:prstGeom prst="rect">
            <a:avLst/>
          </a:prstGeom>
        </p:spPr>
        <p:txBody>
          <a:bodyPr vert="horz" lIns="0" tIns="0" rIns="0" bIns="0" rtlCol="0" anchor="ctr" anchorCtr="0"/>
          <a:lstStyle>
            <a:lvl1pPr algn="l">
              <a:defRPr sz="525" b="1">
                <a:solidFill>
                  <a:schemeClr val="bg1"/>
                </a:solidFill>
                <a:latin typeface="+mn-lt"/>
              </a:defRPr>
            </a:lvl1pPr>
          </a:lstStyle>
          <a:p>
            <a:fld id="{103EA872-A674-449B-A120-B97244F8E91D}" type="slidenum">
              <a:rPr lang="da-DK" smtClean="0"/>
              <a:pPr/>
              <a:t>‹#›</a:t>
            </a:fld>
            <a:endParaRPr lang="da-DK" dirty="0"/>
          </a:p>
        </p:txBody>
      </p:sp>
      <p:sp>
        <p:nvSpPr>
          <p:cNvPr id="113666" name="Rectangle 2"/>
          <p:cNvSpPr>
            <a:spLocks noGrp="1" noChangeArrowheads="1"/>
          </p:cNvSpPr>
          <p:nvPr>
            <p:ph type="title"/>
          </p:nvPr>
        </p:nvSpPr>
        <p:spPr bwMode="auto">
          <a:xfrm>
            <a:off x="1331218" y="426127"/>
            <a:ext cx="6985190" cy="972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b" anchorCtr="0" compatLnSpc="1">
            <a:prstTxWarp prst="textNoShape">
              <a:avLst/>
            </a:prstTxWarp>
          </a:bodyPr>
          <a:lstStyle/>
          <a:p>
            <a:pPr lvl="0"/>
            <a:r>
              <a:rPr lang="da-DK" dirty="0"/>
              <a:t>Click to edit Master title style</a:t>
            </a:r>
          </a:p>
        </p:txBody>
      </p:sp>
      <p:sp>
        <p:nvSpPr>
          <p:cNvPr id="113667" name="Rectangle 3"/>
          <p:cNvSpPr>
            <a:spLocks noGrp="1" noChangeArrowheads="1"/>
          </p:cNvSpPr>
          <p:nvPr>
            <p:ph type="body" idx="1"/>
          </p:nvPr>
        </p:nvSpPr>
        <p:spPr bwMode="auto">
          <a:xfrm>
            <a:off x="1331218" y="1706328"/>
            <a:ext cx="6985190" cy="4545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da-DK" dirty="0"/>
              <a:t>Edit Master text styles</a:t>
            </a:r>
          </a:p>
          <a:p>
            <a:pPr lvl="1"/>
            <a:r>
              <a:rPr lang="da-DK" dirty="0"/>
              <a:t>Second level</a:t>
            </a:r>
          </a:p>
          <a:p>
            <a:pPr lvl="2"/>
            <a:r>
              <a:rPr lang="da-DK" dirty="0"/>
              <a:t>Third level</a:t>
            </a:r>
          </a:p>
          <a:p>
            <a:pPr lvl="3"/>
            <a:r>
              <a:rPr lang="da-DK" dirty="0"/>
              <a:t>Fourth level</a:t>
            </a:r>
          </a:p>
          <a:p>
            <a:pPr lvl="4"/>
            <a:r>
              <a:rPr lang="da-DK" dirty="0"/>
              <a:t>Fifth level</a:t>
            </a:r>
          </a:p>
          <a:p>
            <a:pPr lvl="5"/>
            <a:endParaRPr lang="da-DK" dirty="0"/>
          </a:p>
        </p:txBody>
      </p:sp>
      <p:sp>
        <p:nvSpPr>
          <p:cNvPr id="113676" name="text" descr="{&quot;templafy&quot;:{&quot;id&quot;:&quot;fff9fd3d-670d-4795-a283-7433e50a7812&quot;}}" title="UserProfile.Offices.Workarea_{{DocumentLanguage}}"/>
          <p:cNvSpPr>
            <a:spLocks noChangeArrowheads="1"/>
          </p:cNvSpPr>
          <p:nvPr userDrawn="1"/>
        </p:nvSpPr>
        <p:spPr bwMode="auto">
          <a:xfrm>
            <a:off x="1331218" y="6541200"/>
            <a:ext cx="2548135" cy="316800"/>
          </a:xfrm>
          <a:prstGeom prst="rect">
            <a:avLst/>
          </a:prstGeom>
          <a:noFill/>
          <a:ln>
            <a:noFill/>
          </a:ln>
        </p:spPr>
        <p:txBody>
          <a:bodyPr lIns="0" tIns="0" rIns="0" bIns="0" anchor="ctr" anchorCtr="0"/>
          <a:lstStyle/>
          <a:p>
            <a:pPr algn="l" eaLnBrk="0" hangingPunct="0">
              <a:spcBef>
                <a:spcPct val="0"/>
              </a:spcBef>
            </a:pPr>
            <a:r>
              <a:rPr lang="da-DK" sz="525" b="1" dirty="0">
                <a:solidFill>
                  <a:schemeClr val="bg1"/>
                </a:solidFill>
                <a:latin typeface="+mn-lt"/>
              </a:rPr>
              <a:t>DTU Bibliotek</a:t>
            </a:r>
          </a:p>
        </p:txBody>
      </p:sp>
      <p:sp>
        <p:nvSpPr>
          <p:cNvPr id="5" name="date" descr="{&quot;templafy&quot;:{&quot;id&quot;:&quot;39a819ae-c7a6-4cd3-97b3-5af077eadda4&quot;}}" title="Form.Date">
            <a:extLst>
              <a:ext uri="{FF2B5EF4-FFF2-40B4-BE49-F238E27FC236}">
                <a16:creationId xmlns:a16="http://schemas.microsoft.com/office/drawing/2014/main" id="{792B975C-625D-4095-8E1D-63F20A11B57C}"/>
              </a:ext>
            </a:extLst>
          </p:cNvPr>
          <p:cNvSpPr/>
          <p:nvPr userDrawn="1"/>
        </p:nvSpPr>
        <p:spPr bwMode="auto">
          <a:xfrm>
            <a:off x="188547" y="6541200"/>
            <a:ext cx="828118" cy="316800"/>
          </a:xfrm>
          <a:prstGeom prst="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r" defTabSz="685891" rtl="0" eaLnBrk="1" fontAlgn="base" latinLnBrk="0" hangingPunct="1">
              <a:lnSpc>
                <a:spcPct val="100000"/>
              </a:lnSpc>
              <a:spcBef>
                <a:spcPct val="50000"/>
              </a:spcBef>
              <a:spcAft>
                <a:spcPct val="0"/>
              </a:spcAft>
              <a:buClrTx/>
              <a:buSzTx/>
              <a:buFontTx/>
              <a:buNone/>
              <a:tabLst/>
            </a:pPr>
            <a:r>
              <a:rPr kumimoji="0" lang="da-DK" sz="525" b="1" i="0" u="none" strike="noStrike" cap="none" normalizeH="0" baseline="0" dirty="0">
                <a:ln>
                  <a:noFill/>
                </a:ln>
                <a:solidFill>
                  <a:schemeClr val="bg1"/>
                </a:solidFill>
                <a:effectLst/>
                <a:latin typeface="+mn-lt"/>
                <a:ea typeface="ＭＳ Ｐゴシック" pitchFamily="-80" charset="-128"/>
              </a:rPr>
              <a:t>7. juni 2023</a:t>
            </a:r>
          </a:p>
        </p:txBody>
      </p:sp>
      <p:sp>
        <p:nvSpPr>
          <p:cNvPr id="7" name="text" descr="{&quot;templafy&quot;:{&quot;id&quot;:&quot;e3fad0df-f384-4a58-8a2f-4891910d9548&quot;}}" title="Form.PresentationTitle">
            <a:extLst>
              <a:ext uri="{FF2B5EF4-FFF2-40B4-BE49-F238E27FC236}">
                <a16:creationId xmlns:a16="http://schemas.microsoft.com/office/drawing/2014/main" id="{06B09BDB-1C7D-4F8A-8F1B-82D88054A428}"/>
              </a:ext>
            </a:extLst>
          </p:cNvPr>
          <p:cNvSpPr txBox="1"/>
          <p:nvPr userDrawn="1"/>
        </p:nvSpPr>
        <p:spPr>
          <a:xfrm>
            <a:off x="4193908" y="6541200"/>
            <a:ext cx="4122498" cy="316800"/>
          </a:xfrm>
          <a:prstGeom prst="rect">
            <a:avLst/>
          </a:prstGeom>
          <a:noFill/>
        </p:spPr>
        <p:txBody>
          <a:bodyPr wrap="square" lIns="0" tIns="0" rIns="0" bIns="0" rtlCol="0" anchor="ctr" anchorCtr="0">
            <a:noAutofit/>
          </a:bodyPr>
          <a:lstStyle/>
          <a:p>
            <a:pPr algn="r"/>
            <a:r>
              <a:rPr lang="da-DK" sz="525" dirty="0">
                <a:solidFill>
                  <a:schemeClr val="bg1"/>
                </a:solidFill>
                <a:latin typeface="+mn-lt"/>
              </a:rPr>
              <a:t>Data </a:t>
            </a:r>
            <a:r>
              <a:rPr lang="da-DK" sz="525" dirty="0" err="1">
                <a:solidFill>
                  <a:schemeClr val="bg1"/>
                </a:solidFill>
                <a:latin typeface="+mn-lt"/>
              </a:rPr>
              <a:t>publication</a:t>
            </a:r>
            <a:endParaRPr lang="da-DK" sz="525" dirty="0">
              <a:solidFill>
                <a:schemeClr val="bg1"/>
              </a:solidFill>
              <a:latin typeface="+mn-lt"/>
            </a:endParaRPr>
          </a:p>
        </p:txBody>
      </p:sp>
      <p:sp>
        <p:nvSpPr>
          <p:cNvPr id="2" name="Top bar">
            <a:extLst>
              <a:ext uri="{FF2B5EF4-FFF2-40B4-BE49-F238E27FC236}">
                <a16:creationId xmlns:a16="http://schemas.microsoft.com/office/drawing/2014/main" id="{35912424-89BF-4A93-9096-3282916C71FE}"/>
              </a:ext>
            </a:extLst>
          </p:cNvPr>
          <p:cNvSpPr/>
          <p:nvPr userDrawn="1"/>
        </p:nvSpPr>
        <p:spPr bwMode="auto">
          <a:xfrm>
            <a:off x="0" y="0"/>
            <a:ext cx="9146091" cy="50400"/>
          </a:xfrm>
          <a:prstGeom prst="rect">
            <a:avLst/>
          </a:prstGeom>
          <a:solidFill>
            <a:srgbClr val="008737"/>
          </a:solidFill>
          <a:ln w="9525" cap="flat" cmpd="sng" algn="ctr">
            <a:noFill/>
            <a:prstDash val="solid"/>
            <a:miter lim="800000"/>
            <a:headEnd type="none" w="med" len="med"/>
            <a:tailEnd type="none" w="med" len="med"/>
          </a:ln>
          <a:effectLst/>
        </p:spPr>
        <p:txBody>
          <a:bodyPr vert="horz" wrap="square" lIns="67509" tIns="35105" rIns="67509" bIns="35105" numCol="1" rtlCol="0" anchor="ctr" anchorCtr="0" compatLnSpc="1">
            <a:prstTxWarp prst="textNoShape">
              <a:avLst/>
            </a:prstTxWarp>
          </a:bodyPr>
          <a:lstStyle/>
          <a:p>
            <a:pPr marL="0" marR="0" indent="0" algn="ctr" defTabSz="685891" rtl="0" eaLnBrk="1" fontAlgn="base" latinLnBrk="0" hangingPunct="1">
              <a:lnSpc>
                <a:spcPct val="100000"/>
              </a:lnSpc>
              <a:spcBef>
                <a:spcPts val="324"/>
              </a:spcBef>
              <a:spcAft>
                <a:spcPct val="0"/>
              </a:spcAft>
              <a:buClrTx/>
              <a:buSzTx/>
              <a:buFontTx/>
              <a:buNone/>
              <a:tabLst/>
            </a:pPr>
            <a:endParaRPr kumimoji="0" lang="da-DK" sz="1200" b="0" i="0" u="none" strike="noStrike" cap="none" normalizeH="0" baseline="0" dirty="0" err="1">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680217797"/>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Lst>
  <p:hf hdr="0" dt="0"/>
  <p:txStyles>
    <p:titleStyle>
      <a:lvl1pPr algn="l" rtl="0" eaLnBrk="1" fontAlgn="base" hangingPunct="1">
        <a:spcBef>
          <a:spcPct val="0"/>
        </a:spcBef>
        <a:spcAft>
          <a:spcPct val="0"/>
        </a:spcAft>
        <a:defRPr sz="2250" b="1">
          <a:solidFill>
            <a:srgbClr val="000000"/>
          </a:solidFill>
          <a:latin typeface="+mj-lt"/>
          <a:ea typeface="+mj-ea"/>
          <a:cs typeface="+mj-cs"/>
        </a:defRPr>
      </a:lvl1pPr>
      <a:lvl2pPr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2pPr>
      <a:lvl3pPr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3pPr>
      <a:lvl4pPr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4pPr>
      <a:lvl5pPr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5pPr>
      <a:lvl6pPr marL="342946"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6pPr>
      <a:lvl7pPr marL="685891"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7pPr>
      <a:lvl8pPr marL="1028837"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8pPr>
      <a:lvl9pPr marL="1371783" algn="l" rtl="0" eaLnBrk="1" fontAlgn="base" hangingPunct="1">
        <a:spcBef>
          <a:spcPct val="0"/>
        </a:spcBef>
        <a:spcAft>
          <a:spcPct val="0"/>
        </a:spcAft>
        <a:defRPr sz="1800" b="1">
          <a:solidFill>
            <a:schemeClr val="tx1"/>
          </a:solidFill>
          <a:latin typeface="Verdana" pitchFamily="34" charset="0"/>
          <a:ea typeface="ＭＳ Ｐゴシック" pitchFamily="-80" charset="-128"/>
        </a:defRPr>
      </a:lvl9pPr>
    </p:titleStyle>
    <p:bodyStyle>
      <a:lvl1pPr marL="148520" indent="-148520" algn="l" rtl="0" eaLnBrk="1" fontAlgn="base" hangingPunct="1">
        <a:spcBef>
          <a:spcPct val="20000"/>
        </a:spcBef>
        <a:spcAft>
          <a:spcPct val="0"/>
        </a:spcAft>
        <a:buChar char="•"/>
        <a:defRPr sz="1350">
          <a:solidFill>
            <a:schemeClr val="tx1"/>
          </a:solidFill>
          <a:latin typeface="+mn-lt"/>
          <a:ea typeface="+mn-ea"/>
          <a:cs typeface="+mn-cs"/>
        </a:defRPr>
      </a:lvl1pPr>
      <a:lvl2pPr marL="310541" indent="-148520" algn="l" rtl="0" eaLnBrk="1" fontAlgn="base" hangingPunct="1">
        <a:spcBef>
          <a:spcPct val="20000"/>
        </a:spcBef>
        <a:spcAft>
          <a:spcPct val="0"/>
        </a:spcAft>
        <a:buChar char="–"/>
        <a:defRPr sz="1350">
          <a:solidFill>
            <a:schemeClr val="tx1"/>
          </a:solidFill>
          <a:latin typeface="+mn-lt"/>
          <a:ea typeface="+mn-ea"/>
        </a:defRPr>
      </a:lvl2pPr>
      <a:lvl3pPr marL="461762" indent="-148520" algn="l" rtl="0" eaLnBrk="1" fontAlgn="base" hangingPunct="1">
        <a:spcBef>
          <a:spcPct val="20000"/>
        </a:spcBef>
        <a:spcAft>
          <a:spcPct val="0"/>
        </a:spcAft>
        <a:buChar char="•"/>
        <a:defRPr sz="1350">
          <a:solidFill>
            <a:schemeClr val="tx1"/>
          </a:solidFill>
          <a:latin typeface="+mn-lt"/>
          <a:ea typeface="+mn-ea"/>
        </a:defRPr>
      </a:lvl3pPr>
      <a:lvl4pPr marL="621083" indent="-148520" algn="l" rtl="0" eaLnBrk="1" fontAlgn="base" hangingPunct="1">
        <a:spcBef>
          <a:spcPct val="20000"/>
        </a:spcBef>
        <a:spcAft>
          <a:spcPct val="0"/>
        </a:spcAft>
        <a:buChar char="–"/>
        <a:defRPr sz="1350">
          <a:solidFill>
            <a:schemeClr val="tx1"/>
          </a:solidFill>
          <a:latin typeface="+mn-lt"/>
          <a:ea typeface="+mn-ea"/>
        </a:defRPr>
      </a:lvl4pPr>
      <a:lvl5pPr marL="769603" indent="-148520" algn="l" rtl="0" eaLnBrk="1" fontAlgn="base" hangingPunct="1">
        <a:spcBef>
          <a:spcPct val="20000"/>
        </a:spcBef>
        <a:spcAft>
          <a:spcPct val="0"/>
        </a:spcAft>
        <a:buChar char="»"/>
        <a:defRPr sz="1350">
          <a:solidFill>
            <a:schemeClr val="tx1"/>
          </a:solidFill>
          <a:latin typeface="+mn-lt"/>
          <a:ea typeface="+mn-ea"/>
        </a:defRPr>
      </a:lvl5pPr>
      <a:lvl6pPr marL="769603" indent="-148520" algn="l" rtl="0" eaLnBrk="1" fontAlgn="base" hangingPunct="1">
        <a:spcBef>
          <a:spcPct val="20000"/>
        </a:spcBef>
        <a:spcAft>
          <a:spcPct val="0"/>
        </a:spcAft>
        <a:buChar char="»"/>
        <a:defRPr sz="1350">
          <a:solidFill>
            <a:schemeClr val="tx1"/>
          </a:solidFill>
          <a:latin typeface="+mn-lt"/>
          <a:ea typeface="+mn-ea"/>
        </a:defRPr>
      </a:lvl6pPr>
      <a:lvl7pPr marL="769603" indent="-148520" algn="l" rtl="0" eaLnBrk="1" fontAlgn="base" hangingPunct="1">
        <a:spcBef>
          <a:spcPct val="20000"/>
        </a:spcBef>
        <a:spcAft>
          <a:spcPct val="0"/>
        </a:spcAft>
        <a:buChar char="»"/>
        <a:defRPr sz="1350">
          <a:solidFill>
            <a:schemeClr val="tx1"/>
          </a:solidFill>
          <a:latin typeface="+mn-lt"/>
          <a:ea typeface="+mn-ea"/>
        </a:defRPr>
      </a:lvl7pPr>
      <a:lvl8pPr marL="769603" indent="-148520" algn="l" rtl="0" eaLnBrk="1" fontAlgn="base" hangingPunct="1">
        <a:spcBef>
          <a:spcPct val="20000"/>
        </a:spcBef>
        <a:spcAft>
          <a:spcPct val="0"/>
        </a:spcAft>
        <a:buChar char="»"/>
        <a:defRPr sz="1350">
          <a:solidFill>
            <a:schemeClr val="tx1"/>
          </a:solidFill>
          <a:latin typeface="+mn-lt"/>
          <a:ea typeface="+mn-ea"/>
        </a:defRPr>
      </a:lvl8pPr>
      <a:lvl9pPr marL="769603" indent="-148520" algn="l" rtl="0" eaLnBrk="1" fontAlgn="base" hangingPunct="1">
        <a:spcBef>
          <a:spcPct val="20000"/>
        </a:spcBef>
        <a:spcAft>
          <a:spcPct val="0"/>
        </a:spcAft>
        <a:buChar char="»"/>
        <a:defRPr sz="1350">
          <a:solidFill>
            <a:schemeClr val="tx1"/>
          </a:solidFill>
          <a:latin typeface="+mn-lt"/>
          <a:ea typeface="+mn-ea"/>
        </a:defRPr>
      </a:lvl9pPr>
    </p:bodyStyle>
    <p:otherStyle>
      <a:defPPr>
        <a:defRPr lang="da-DK"/>
      </a:defPPr>
      <a:lvl1pPr marL="0" algn="l" defTabSz="685891" rtl="0" eaLnBrk="1" latinLnBrk="0" hangingPunct="1">
        <a:defRPr sz="1350" kern="1200">
          <a:solidFill>
            <a:schemeClr val="tx1"/>
          </a:solidFill>
          <a:latin typeface="+mn-lt"/>
          <a:ea typeface="+mn-ea"/>
          <a:cs typeface="+mn-cs"/>
        </a:defRPr>
      </a:lvl1pPr>
      <a:lvl2pPr marL="342946" algn="l" defTabSz="685891" rtl="0" eaLnBrk="1" latinLnBrk="0" hangingPunct="1">
        <a:defRPr sz="1350" kern="1200">
          <a:solidFill>
            <a:schemeClr val="tx1"/>
          </a:solidFill>
          <a:latin typeface="+mn-lt"/>
          <a:ea typeface="+mn-ea"/>
          <a:cs typeface="+mn-cs"/>
        </a:defRPr>
      </a:lvl2pPr>
      <a:lvl3pPr marL="685891" algn="l" defTabSz="685891" rtl="0" eaLnBrk="1" latinLnBrk="0" hangingPunct="1">
        <a:defRPr sz="1350" kern="1200">
          <a:solidFill>
            <a:schemeClr val="tx1"/>
          </a:solidFill>
          <a:latin typeface="+mn-lt"/>
          <a:ea typeface="+mn-ea"/>
          <a:cs typeface="+mn-cs"/>
        </a:defRPr>
      </a:lvl3pPr>
      <a:lvl4pPr marL="1028837" algn="l" defTabSz="685891" rtl="0" eaLnBrk="1" latinLnBrk="0" hangingPunct="1">
        <a:defRPr sz="1350" kern="1200">
          <a:solidFill>
            <a:schemeClr val="tx1"/>
          </a:solidFill>
          <a:latin typeface="+mn-lt"/>
          <a:ea typeface="+mn-ea"/>
          <a:cs typeface="+mn-cs"/>
        </a:defRPr>
      </a:lvl4pPr>
      <a:lvl5pPr marL="1371783" algn="l" defTabSz="685891" rtl="0" eaLnBrk="1" latinLnBrk="0" hangingPunct="1">
        <a:defRPr sz="1350" kern="1200">
          <a:solidFill>
            <a:schemeClr val="tx1"/>
          </a:solidFill>
          <a:latin typeface="+mn-lt"/>
          <a:ea typeface="+mn-ea"/>
          <a:cs typeface="+mn-cs"/>
        </a:defRPr>
      </a:lvl5pPr>
      <a:lvl6pPr marL="1714729" algn="l" defTabSz="685891" rtl="0" eaLnBrk="1" latinLnBrk="0" hangingPunct="1">
        <a:defRPr sz="1350" kern="1200">
          <a:solidFill>
            <a:schemeClr val="tx1"/>
          </a:solidFill>
          <a:latin typeface="+mn-lt"/>
          <a:ea typeface="+mn-ea"/>
          <a:cs typeface="+mn-cs"/>
        </a:defRPr>
      </a:lvl6pPr>
      <a:lvl7pPr marL="2057674" algn="l" defTabSz="685891" rtl="0" eaLnBrk="1" latinLnBrk="0" hangingPunct="1">
        <a:defRPr sz="1350" kern="1200">
          <a:solidFill>
            <a:schemeClr val="tx1"/>
          </a:solidFill>
          <a:latin typeface="+mn-lt"/>
          <a:ea typeface="+mn-ea"/>
          <a:cs typeface="+mn-cs"/>
        </a:defRPr>
      </a:lvl7pPr>
      <a:lvl8pPr marL="2400620" algn="l" defTabSz="685891" rtl="0" eaLnBrk="1" latinLnBrk="0" hangingPunct="1">
        <a:defRPr sz="1350" kern="1200">
          <a:solidFill>
            <a:schemeClr val="tx1"/>
          </a:solidFill>
          <a:latin typeface="+mn-lt"/>
          <a:ea typeface="+mn-ea"/>
          <a:cs typeface="+mn-cs"/>
        </a:defRPr>
      </a:lvl8pPr>
      <a:lvl9pPr marL="2743566" algn="l" defTabSz="685891"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268">
          <p15:clr>
            <a:srgbClr val="F26B43"/>
          </p15:clr>
        </p15:guide>
        <p15:guide id="4" orient="horz" pos="881">
          <p15:clr>
            <a:srgbClr val="F26B43"/>
          </p15:clr>
        </p15:guide>
        <p15:guide id="5" orient="horz" pos="1074">
          <p15:clr>
            <a:srgbClr val="F26B43"/>
          </p15:clr>
        </p15:guide>
        <p15:guide id="6" orient="horz" pos="393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customXml" Target="../../customXml/item5.xml"/><Relationship Id="rId1" Type="http://schemas.openxmlformats.org/officeDocument/2006/relationships/customXml" Target="../../customXml/item4.xml"/><Relationship Id="rId4"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hyperlink" Target="https://www.re3data.org/" TargetMode="External"/><Relationship Id="rId2" Type="http://schemas.openxmlformats.org/officeDocument/2006/relationships/notesSlide" Target="../notesSlides/notesSlide5.xml"/><Relationship Id="rId1" Type="http://schemas.openxmlformats.org/officeDocument/2006/relationships/slideLayout" Target="../slideLayouts/slideLayout2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19.xml"/><Relationship Id="rId7" Type="http://schemas.openxmlformats.org/officeDocument/2006/relationships/image" Target="../media/image14.png"/><Relationship Id="rId2" Type="http://schemas.openxmlformats.org/officeDocument/2006/relationships/customXml" Target="../../customXml/item7.xml"/><Relationship Id="rId1" Type="http://schemas.openxmlformats.org/officeDocument/2006/relationships/customXml" Target="../../customXml/item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9.xml"/><Relationship Id="rId4" Type="http://schemas.openxmlformats.org/officeDocument/2006/relationships/hyperlink" Target="https://doi.org/10.11583/DTU.19722160"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5.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hyperlink" Target="https://www.inside.dtu.dk/en/medarbejder/forskning-innovation-og-raadgivning/forskningssamarbejde-jura-og-kontraktforhold/om-software" TargetMode="External"/><Relationship Id="rId5" Type="http://schemas.openxmlformats.org/officeDocument/2006/relationships/image" Target="../media/image23.png"/><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hyperlink" Target="https://doi.org/10.11583/DTU.13795928" TargetMode="External"/><Relationship Id="rId2" Type="http://schemas.openxmlformats.org/officeDocument/2006/relationships/notesSlide" Target="../notesSlides/notesSlide10.xml"/><Relationship Id="rId1" Type="http://schemas.openxmlformats.org/officeDocument/2006/relationships/slideLayout" Target="../slideLayouts/slideLayout29.xml"/><Relationship Id="rId4" Type="http://schemas.openxmlformats.org/officeDocument/2006/relationships/hyperlink" Target="https://doi.org/10.11583/DTU.21088651"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doi.org/10.11583/DTU.19722160.v2" TargetMode="External"/><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www.bibliotek.dtu.dk/openscience" TargetMode="External"/><Relationship Id="rId2" Type="http://schemas.openxmlformats.org/officeDocument/2006/relationships/notesSlide" Target="../notesSlides/notesSlide13.xml"/><Relationship Id="rId1" Type="http://schemas.openxmlformats.org/officeDocument/2006/relationships/slideLayout" Target="../slideLayouts/slideLayout28.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hyperlink" Target="mailto:datamanagement@dtu.dk"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2.xml"/><Relationship Id="rId1" Type="http://schemas.openxmlformats.org/officeDocument/2006/relationships/video" Target="https://www.youtube.com/embed/66oNv_DJuPc?feature=oembed" TargetMode="External"/><Relationship Id="rId4" Type="http://schemas.openxmlformats.org/officeDocument/2006/relationships/hyperlink" Target="https://www.youtube.com/watch?v=N2zK3sAtr-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https://isa-tools.org/format/specification.html"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doi.org/10.1093/gigascience/giab060"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1026F5C-82ED-F099-881E-B2C43A724D76}"/>
              </a:ext>
            </a:extLst>
          </p:cNvPr>
          <p:cNvSpPr>
            <a:spLocks noGrp="1"/>
          </p:cNvSpPr>
          <p:nvPr>
            <p:ph type="title"/>
          </p:nvPr>
        </p:nvSpPr>
        <p:spPr>
          <a:xfrm>
            <a:off x="685800" y="2857500"/>
            <a:ext cx="7772400" cy="1143000"/>
          </a:xfrm>
        </p:spPr>
        <p:txBody>
          <a:bodyPr anchor="ctr"/>
          <a:lstStyle/>
          <a:p>
            <a:r>
              <a:rPr lang="en-DK" dirty="0"/>
              <a:t>RDM Practice (55 mins)</a:t>
            </a:r>
          </a:p>
        </p:txBody>
      </p:sp>
    </p:spTree>
    <p:extLst>
      <p:ext uri="{BB962C8B-B14F-4D97-AF65-F5344CB8AC3E}">
        <p14:creationId xmlns:p14="http://schemas.microsoft.com/office/powerpoint/2010/main" val="1710231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a:t>File structure - considerations</a:t>
            </a:r>
          </a:p>
        </p:txBody>
      </p:sp>
      <p:sp>
        <p:nvSpPr>
          <p:cNvPr id="3" name="Content Placeholder 2">
            <a:extLst>
              <a:ext uri="{FF2B5EF4-FFF2-40B4-BE49-F238E27FC236}">
                <a16:creationId xmlns:a16="http://schemas.microsoft.com/office/drawing/2014/main" id="{1A2A4B23-88C5-F2F2-22A5-CC4A6B002846}"/>
              </a:ext>
            </a:extLst>
          </p:cNvPr>
          <p:cNvSpPr>
            <a:spLocks noGrp="1"/>
          </p:cNvSpPr>
          <p:nvPr>
            <p:ph idx="1"/>
          </p:nvPr>
        </p:nvSpPr>
        <p:spPr>
          <a:xfrm>
            <a:off x="609600" y="1844824"/>
            <a:ext cx="7772400" cy="4321026"/>
          </a:xfrm>
        </p:spPr>
        <p:txBody>
          <a:bodyPr/>
          <a:lstStyle/>
          <a:p>
            <a:r>
              <a:rPr lang="en-GB" sz="1700" b="0" i="0" dirty="0">
                <a:solidFill>
                  <a:schemeClr val="bg1">
                    <a:lumMod val="85000"/>
                  </a:schemeClr>
                </a:solidFill>
                <a:effectLst/>
                <a:latin typeface="Fira Sans" panose="020B0503050000020004" pitchFamily="34" charset="0"/>
              </a:rPr>
              <a:t>Determine the </a:t>
            </a:r>
            <a:r>
              <a:rPr lang="en-GB" sz="1700" b="1" i="0" dirty="0">
                <a:solidFill>
                  <a:schemeClr val="bg1">
                    <a:lumMod val="85000"/>
                  </a:schemeClr>
                </a:solidFill>
                <a:effectLst/>
                <a:latin typeface="Fira Sans" panose="020B0503050000020004" pitchFamily="34" charset="0"/>
              </a:rPr>
              <a:t>scale</a:t>
            </a:r>
            <a:r>
              <a:rPr lang="en-GB" sz="1700" b="0" i="0" dirty="0">
                <a:solidFill>
                  <a:schemeClr val="bg1">
                    <a:lumMod val="85000"/>
                  </a:schemeClr>
                </a:solidFill>
                <a:effectLst/>
                <a:latin typeface="Fira Sans" panose="020B0503050000020004" pitchFamily="34" charset="0"/>
              </a:rPr>
              <a:t> of the project.</a:t>
            </a:r>
          </a:p>
          <a:p>
            <a:r>
              <a:rPr lang="en-GB" sz="1700" b="0" i="0" dirty="0">
                <a:solidFill>
                  <a:schemeClr val="bg1">
                    <a:lumMod val="85000"/>
                  </a:schemeClr>
                </a:solidFill>
                <a:effectLst/>
                <a:latin typeface="Fira Sans" panose="020B0503050000020004" pitchFamily="34" charset="0"/>
              </a:rPr>
              <a:t>Assess the easiest way to access the data. Often, this will be set by the most </a:t>
            </a:r>
            <a:r>
              <a:rPr lang="en-GB" sz="1700" b="1" i="0" dirty="0">
                <a:solidFill>
                  <a:schemeClr val="bg1">
                    <a:lumMod val="85000"/>
                  </a:schemeClr>
                </a:solidFill>
                <a:effectLst/>
                <a:latin typeface="Fira Sans" panose="020B0503050000020004" pitchFamily="34" charset="0"/>
              </a:rPr>
              <a:t>important distinguishing variable </a:t>
            </a:r>
            <a:r>
              <a:rPr lang="en-GB" sz="1700" b="0" i="0" dirty="0">
                <a:solidFill>
                  <a:schemeClr val="bg1">
                    <a:lumMod val="85000"/>
                  </a:schemeClr>
                </a:solidFill>
                <a:effectLst/>
                <a:latin typeface="Fira Sans" panose="020B0503050000020004" pitchFamily="34" charset="0"/>
              </a:rPr>
              <a:t>between data sets (e.g., chronological, machine/sensor type, experiment, human subject, learning model, etc.)</a:t>
            </a:r>
          </a:p>
          <a:p>
            <a:r>
              <a:rPr lang="en-GB" sz="1700" b="1" i="0" dirty="0">
                <a:effectLst/>
                <a:latin typeface="Fira Sans" panose="020F0502020204030204" pitchFamily="34" charset="0"/>
              </a:rPr>
              <a:t>DO NOT </a:t>
            </a:r>
            <a:r>
              <a:rPr lang="en-GB" sz="1700" b="0" i="0" dirty="0">
                <a:effectLst/>
                <a:latin typeface="Fira Sans" panose="020F0502020204030204" pitchFamily="34" charset="0"/>
              </a:rPr>
              <a:t>modify your </a:t>
            </a:r>
            <a:r>
              <a:rPr lang="en-GB" sz="1700" b="0" i="0" u="sng" dirty="0">
                <a:effectLst/>
                <a:latin typeface="Fira Sans" panose="020F0502020204030204" pitchFamily="34" charset="0"/>
              </a:rPr>
              <a:t>raw data </a:t>
            </a:r>
            <a:r>
              <a:rPr lang="en-GB" sz="1700" b="0" i="0" dirty="0">
                <a:effectLst/>
                <a:latin typeface="Fira Sans" panose="020F0502020204030204" pitchFamily="34" charset="0"/>
              </a:rPr>
              <a:t>manually, or even better, at all.</a:t>
            </a:r>
          </a:p>
          <a:p>
            <a:endParaRPr lang="en-GB" sz="1700" b="0" i="0" dirty="0">
              <a:solidFill>
                <a:srgbClr val="404040"/>
              </a:solidFill>
              <a:effectLst/>
              <a:latin typeface="Fira Sans" panose="020B0503050000020004" pitchFamily="34" charset="0"/>
            </a:endParaRPr>
          </a:p>
          <a:p>
            <a:endParaRPr lang="en-DK" dirty="0"/>
          </a:p>
        </p:txBody>
      </p:sp>
      <p:sp>
        <p:nvSpPr>
          <p:cNvPr id="5" name="TextBox 4">
            <a:extLst>
              <a:ext uri="{FF2B5EF4-FFF2-40B4-BE49-F238E27FC236}">
                <a16:creationId xmlns:a16="http://schemas.microsoft.com/office/drawing/2014/main" id="{9B30CE1B-6F4C-CAFE-565B-95A26519B353}"/>
              </a:ext>
            </a:extLst>
          </p:cNvPr>
          <p:cNvSpPr txBox="1"/>
          <p:nvPr/>
        </p:nvSpPr>
        <p:spPr>
          <a:xfrm>
            <a:off x="5940152" y="6669360"/>
            <a:ext cx="3203848" cy="21544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Source: </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mitcommlab.mit.edu</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/be/</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commkit</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/file-structure/</a:t>
            </a:r>
            <a:endParaRPr kumimoji="0" lang="en-DK"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125621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a:t>File structure - considerations</a:t>
            </a:r>
          </a:p>
        </p:txBody>
      </p:sp>
      <p:sp>
        <p:nvSpPr>
          <p:cNvPr id="3" name="Content Placeholder 2">
            <a:extLst>
              <a:ext uri="{FF2B5EF4-FFF2-40B4-BE49-F238E27FC236}">
                <a16:creationId xmlns:a16="http://schemas.microsoft.com/office/drawing/2014/main" id="{1A2A4B23-88C5-F2F2-22A5-CC4A6B002846}"/>
              </a:ext>
            </a:extLst>
          </p:cNvPr>
          <p:cNvSpPr>
            <a:spLocks noGrp="1"/>
          </p:cNvSpPr>
          <p:nvPr>
            <p:ph idx="1"/>
          </p:nvPr>
        </p:nvSpPr>
        <p:spPr>
          <a:xfrm>
            <a:off x="609600" y="1844824"/>
            <a:ext cx="7772400" cy="4321026"/>
          </a:xfrm>
        </p:spPr>
        <p:txBody>
          <a:bodyPr/>
          <a:lstStyle/>
          <a:p>
            <a:r>
              <a:rPr lang="en-GB" sz="1700" b="0" i="0" dirty="0">
                <a:solidFill>
                  <a:schemeClr val="bg1">
                    <a:lumMod val="85000"/>
                  </a:schemeClr>
                </a:solidFill>
                <a:effectLst/>
                <a:latin typeface="Fira Sans" panose="020B0503050000020004" pitchFamily="34" charset="0"/>
              </a:rPr>
              <a:t>Determine the </a:t>
            </a:r>
            <a:r>
              <a:rPr lang="en-GB" sz="1700" b="1" i="0" dirty="0">
                <a:solidFill>
                  <a:schemeClr val="bg1">
                    <a:lumMod val="85000"/>
                  </a:schemeClr>
                </a:solidFill>
                <a:effectLst/>
                <a:latin typeface="Fira Sans" panose="020B0503050000020004" pitchFamily="34" charset="0"/>
              </a:rPr>
              <a:t>scale</a:t>
            </a:r>
            <a:r>
              <a:rPr lang="en-GB" sz="1700" b="0" i="0" dirty="0">
                <a:solidFill>
                  <a:schemeClr val="bg1">
                    <a:lumMod val="85000"/>
                  </a:schemeClr>
                </a:solidFill>
                <a:effectLst/>
                <a:latin typeface="Fira Sans" panose="020B0503050000020004" pitchFamily="34" charset="0"/>
              </a:rPr>
              <a:t> of the project.</a:t>
            </a:r>
          </a:p>
          <a:p>
            <a:r>
              <a:rPr lang="en-GB" sz="1700" b="0" i="0" dirty="0">
                <a:solidFill>
                  <a:schemeClr val="bg1">
                    <a:lumMod val="85000"/>
                  </a:schemeClr>
                </a:solidFill>
                <a:effectLst/>
                <a:latin typeface="Fira Sans" panose="020B0503050000020004" pitchFamily="34" charset="0"/>
              </a:rPr>
              <a:t>Assess the easiest way to access the data. Often, this will be set by the most </a:t>
            </a:r>
            <a:r>
              <a:rPr lang="en-GB" sz="1700" b="1" i="0" dirty="0">
                <a:solidFill>
                  <a:schemeClr val="bg1">
                    <a:lumMod val="85000"/>
                  </a:schemeClr>
                </a:solidFill>
                <a:effectLst/>
                <a:latin typeface="Fira Sans" panose="020B0503050000020004" pitchFamily="34" charset="0"/>
              </a:rPr>
              <a:t>important distinguishing variable </a:t>
            </a:r>
            <a:r>
              <a:rPr lang="en-GB" sz="1700" b="0" i="0" dirty="0">
                <a:solidFill>
                  <a:schemeClr val="bg1">
                    <a:lumMod val="85000"/>
                  </a:schemeClr>
                </a:solidFill>
                <a:effectLst/>
                <a:latin typeface="Fira Sans" panose="020B0503050000020004" pitchFamily="34" charset="0"/>
              </a:rPr>
              <a:t>between data sets (e.g., chronological, machine/sensor type, experiment, human subject, learning model, etc.)</a:t>
            </a:r>
          </a:p>
          <a:p>
            <a:r>
              <a:rPr lang="en-GB" sz="1700" b="1" i="0" dirty="0">
                <a:solidFill>
                  <a:schemeClr val="bg1">
                    <a:lumMod val="85000"/>
                  </a:schemeClr>
                </a:solidFill>
                <a:effectLst/>
                <a:latin typeface="Fira Sans" panose="020F0502020204030204" pitchFamily="34" charset="0"/>
              </a:rPr>
              <a:t>DO NOT </a:t>
            </a:r>
            <a:r>
              <a:rPr lang="en-GB" sz="1700" b="0" i="0" dirty="0">
                <a:solidFill>
                  <a:schemeClr val="bg1">
                    <a:lumMod val="85000"/>
                  </a:schemeClr>
                </a:solidFill>
                <a:effectLst/>
                <a:latin typeface="Fira Sans" panose="020F0502020204030204" pitchFamily="34" charset="0"/>
              </a:rPr>
              <a:t>modify your </a:t>
            </a:r>
            <a:r>
              <a:rPr lang="en-GB" sz="1700" b="0" i="0" u="sng" dirty="0">
                <a:solidFill>
                  <a:schemeClr val="bg1">
                    <a:lumMod val="85000"/>
                  </a:schemeClr>
                </a:solidFill>
                <a:effectLst/>
                <a:latin typeface="Fira Sans" panose="020F0502020204030204" pitchFamily="34" charset="0"/>
              </a:rPr>
              <a:t>raw data </a:t>
            </a:r>
            <a:r>
              <a:rPr lang="en-GB" sz="1700" b="0" i="0" dirty="0">
                <a:solidFill>
                  <a:schemeClr val="bg1">
                    <a:lumMod val="85000"/>
                  </a:schemeClr>
                </a:solidFill>
                <a:effectLst/>
                <a:latin typeface="Fira Sans" panose="020F0502020204030204" pitchFamily="34" charset="0"/>
              </a:rPr>
              <a:t>manually, or even better, at all.</a:t>
            </a:r>
          </a:p>
          <a:p>
            <a:r>
              <a:rPr lang="en-GB" sz="1700" b="0" i="0" dirty="0">
                <a:effectLst/>
                <a:latin typeface="Fira Sans" panose="020B0503050000020004" pitchFamily="34" charset="0"/>
              </a:rPr>
              <a:t>Data manipulation should work like a conveyor belt: </a:t>
            </a:r>
            <a:r>
              <a:rPr lang="en-GB" sz="1700" b="1" i="0" dirty="0">
                <a:effectLst/>
                <a:latin typeface="Fira Sans" panose="020B0503050000020004" pitchFamily="34" charset="0"/>
              </a:rPr>
              <a:t>it</a:t>
            </a:r>
            <a:r>
              <a:rPr lang="en-GB" sz="1700" b="0" i="0" dirty="0">
                <a:effectLst/>
                <a:latin typeface="Fira Sans" panose="020B0503050000020004" pitchFamily="34" charset="0"/>
              </a:rPr>
              <a:t> </a:t>
            </a:r>
            <a:r>
              <a:rPr lang="en-GB" sz="1700" b="1" i="0" dirty="0">
                <a:effectLst/>
                <a:latin typeface="Fira Sans" panose="020B0503050000020004" pitchFamily="34" charset="0"/>
              </a:rPr>
              <a:t>stops at checkpoints</a:t>
            </a:r>
            <a:r>
              <a:rPr lang="en-GB" sz="1700" b="0" i="0" dirty="0">
                <a:effectLst/>
                <a:latin typeface="Fira Sans" panose="020B0503050000020004" pitchFamily="34" charset="0"/>
              </a:rPr>
              <a:t>. E.g., it gets modified/cleaned/</a:t>
            </a:r>
            <a:r>
              <a:rPr lang="en-GB" sz="1700" b="0" i="0" dirty="0" err="1">
                <a:effectLst/>
                <a:latin typeface="Fira Sans" panose="020B0503050000020004" pitchFamily="34" charset="0"/>
              </a:rPr>
              <a:t>analyzed</a:t>
            </a:r>
            <a:r>
              <a:rPr lang="en-GB" sz="1700" b="0" i="0" dirty="0">
                <a:effectLst/>
                <a:latin typeface="Fira Sans" panose="020B0503050000020004" pitchFamily="34" charset="0"/>
              </a:rPr>
              <a:t>, and then it moves on.</a:t>
            </a:r>
          </a:p>
          <a:p>
            <a:endParaRPr lang="en-GB" sz="1700" b="0" i="0" dirty="0">
              <a:solidFill>
                <a:srgbClr val="404040"/>
              </a:solidFill>
              <a:effectLst/>
              <a:latin typeface="Fira Sans" panose="020B0503050000020004" pitchFamily="34" charset="0"/>
            </a:endParaRPr>
          </a:p>
          <a:p>
            <a:endParaRPr lang="en-DK" dirty="0"/>
          </a:p>
        </p:txBody>
      </p:sp>
      <p:sp>
        <p:nvSpPr>
          <p:cNvPr id="5" name="TextBox 4">
            <a:extLst>
              <a:ext uri="{FF2B5EF4-FFF2-40B4-BE49-F238E27FC236}">
                <a16:creationId xmlns:a16="http://schemas.microsoft.com/office/drawing/2014/main" id="{9B30CE1B-6F4C-CAFE-565B-95A26519B353}"/>
              </a:ext>
            </a:extLst>
          </p:cNvPr>
          <p:cNvSpPr txBox="1"/>
          <p:nvPr/>
        </p:nvSpPr>
        <p:spPr>
          <a:xfrm>
            <a:off x="5940152" y="6669360"/>
            <a:ext cx="3203848" cy="21544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Source: </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mitcommlab.mit.edu</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/be/</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commkit</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/file-structure/</a:t>
            </a:r>
            <a:endParaRPr kumimoji="0" lang="en-DK"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1582156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a:t>File structure - considerations</a:t>
            </a:r>
          </a:p>
        </p:txBody>
      </p:sp>
      <p:sp>
        <p:nvSpPr>
          <p:cNvPr id="3" name="Content Placeholder 2">
            <a:extLst>
              <a:ext uri="{FF2B5EF4-FFF2-40B4-BE49-F238E27FC236}">
                <a16:creationId xmlns:a16="http://schemas.microsoft.com/office/drawing/2014/main" id="{1A2A4B23-88C5-F2F2-22A5-CC4A6B002846}"/>
              </a:ext>
            </a:extLst>
          </p:cNvPr>
          <p:cNvSpPr>
            <a:spLocks noGrp="1"/>
          </p:cNvSpPr>
          <p:nvPr>
            <p:ph idx="1"/>
          </p:nvPr>
        </p:nvSpPr>
        <p:spPr>
          <a:xfrm>
            <a:off x="609600" y="1844824"/>
            <a:ext cx="7772400" cy="4321026"/>
          </a:xfrm>
        </p:spPr>
        <p:txBody>
          <a:bodyPr/>
          <a:lstStyle/>
          <a:p>
            <a:r>
              <a:rPr lang="en-GB" sz="1700" b="0" i="0" dirty="0">
                <a:solidFill>
                  <a:schemeClr val="bg1">
                    <a:lumMod val="85000"/>
                  </a:schemeClr>
                </a:solidFill>
                <a:effectLst/>
                <a:latin typeface="Fira Sans" panose="020B0503050000020004" pitchFamily="34" charset="0"/>
              </a:rPr>
              <a:t>Determine</a:t>
            </a:r>
            <a:r>
              <a:rPr lang="en-GB" sz="1700" b="0" i="0" dirty="0">
                <a:solidFill>
                  <a:schemeClr val="bg1">
                    <a:lumMod val="75000"/>
                  </a:schemeClr>
                </a:solidFill>
                <a:effectLst/>
                <a:latin typeface="Fira Sans" panose="020B0503050000020004" pitchFamily="34" charset="0"/>
              </a:rPr>
              <a:t> </a:t>
            </a:r>
            <a:r>
              <a:rPr lang="en-GB" sz="1700" b="0" i="0" dirty="0">
                <a:solidFill>
                  <a:schemeClr val="bg1">
                    <a:lumMod val="85000"/>
                  </a:schemeClr>
                </a:solidFill>
                <a:effectLst/>
                <a:latin typeface="Fira Sans" panose="020B0503050000020004" pitchFamily="34" charset="0"/>
              </a:rPr>
              <a:t>the </a:t>
            </a:r>
            <a:r>
              <a:rPr lang="en-GB" sz="1700" b="1" i="0" dirty="0">
                <a:solidFill>
                  <a:schemeClr val="bg1">
                    <a:lumMod val="85000"/>
                  </a:schemeClr>
                </a:solidFill>
                <a:effectLst/>
                <a:latin typeface="Fira Sans" panose="020B0503050000020004" pitchFamily="34" charset="0"/>
              </a:rPr>
              <a:t>scale</a:t>
            </a:r>
            <a:r>
              <a:rPr lang="en-GB" sz="1700" b="0" i="0" dirty="0">
                <a:solidFill>
                  <a:schemeClr val="bg1">
                    <a:lumMod val="85000"/>
                  </a:schemeClr>
                </a:solidFill>
                <a:effectLst/>
                <a:latin typeface="Fira Sans" panose="020B0503050000020004" pitchFamily="34" charset="0"/>
              </a:rPr>
              <a:t> of the project.</a:t>
            </a:r>
          </a:p>
          <a:p>
            <a:r>
              <a:rPr lang="en-GB" sz="1700" b="0" i="0" dirty="0">
                <a:solidFill>
                  <a:schemeClr val="bg1">
                    <a:lumMod val="85000"/>
                  </a:schemeClr>
                </a:solidFill>
                <a:effectLst/>
                <a:latin typeface="Fira Sans" panose="020B0503050000020004" pitchFamily="34" charset="0"/>
              </a:rPr>
              <a:t>Assess the easiest way to access the data. Often, this will be set by the most </a:t>
            </a:r>
            <a:r>
              <a:rPr lang="en-GB" sz="1700" b="1" i="0" dirty="0">
                <a:solidFill>
                  <a:schemeClr val="bg1">
                    <a:lumMod val="85000"/>
                  </a:schemeClr>
                </a:solidFill>
                <a:effectLst/>
                <a:latin typeface="Fira Sans" panose="020B0503050000020004" pitchFamily="34" charset="0"/>
              </a:rPr>
              <a:t>important distinguishing variable </a:t>
            </a:r>
            <a:r>
              <a:rPr lang="en-GB" sz="1700" b="0" i="0" dirty="0">
                <a:solidFill>
                  <a:schemeClr val="bg1">
                    <a:lumMod val="85000"/>
                  </a:schemeClr>
                </a:solidFill>
                <a:effectLst/>
                <a:latin typeface="Fira Sans" panose="020B0503050000020004" pitchFamily="34" charset="0"/>
              </a:rPr>
              <a:t>between data sets (e.g., chronological, machine/sensor type, experiment, human subject, learning model, etc.)</a:t>
            </a:r>
          </a:p>
          <a:p>
            <a:r>
              <a:rPr lang="en-GB" sz="1700" b="1" i="0" dirty="0">
                <a:solidFill>
                  <a:schemeClr val="bg1">
                    <a:lumMod val="85000"/>
                  </a:schemeClr>
                </a:solidFill>
                <a:effectLst/>
                <a:latin typeface="Fira Sans" panose="020F0502020204030204" pitchFamily="34" charset="0"/>
              </a:rPr>
              <a:t>DO NOT </a:t>
            </a:r>
            <a:r>
              <a:rPr lang="en-GB" sz="1700" b="0" i="0" dirty="0">
                <a:solidFill>
                  <a:schemeClr val="bg1">
                    <a:lumMod val="85000"/>
                  </a:schemeClr>
                </a:solidFill>
                <a:effectLst/>
                <a:latin typeface="Fira Sans" panose="020F0502020204030204" pitchFamily="34" charset="0"/>
              </a:rPr>
              <a:t>modify your </a:t>
            </a:r>
            <a:r>
              <a:rPr lang="en-GB" sz="1700" b="0" i="0" u="sng" dirty="0">
                <a:solidFill>
                  <a:schemeClr val="bg1">
                    <a:lumMod val="85000"/>
                  </a:schemeClr>
                </a:solidFill>
                <a:effectLst/>
                <a:latin typeface="Fira Sans" panose="020F0502020204030204" pitchFamily="34" charset="0"/>
              </a:rPr>
              <a:t>raw data </a:t>
            </a:r>
            <a:r>
              <a:rPr lang="en-GB" sz="1700" b="0" i="0" dirty="0">
                <a:solidFill>
                  <a:schemeClr val="bg1">
                    <a:lumMod val="85000"/>
                  </a:schemeClr>
                </a:solidFill>
                <a:effectLst/>
                <a:latin typeface="Fira Sans" panose="020F0502020204030204" pitchFamily="34" charset="0"/>
              </a:rPr>
              <a:t>manually, or even better, at all.</a:t>
            </a:r>
          </a:p>
          <a:p>
            <a:r>
              <a:rPr lang="en-GB" sz="1700" b="0" i="0" dirty="0">
                <a:solidFill>
                  <a:schemeClr val="bg1">
                    <a:lumMod val="85000"/>
                  </a:schemeClr>
                </a:solidFill>
                <a:effectLst/>
                <a:latin typeface="Fira Sans" panose="020B0503050000020004" pitchFamily="34" charset="0"/>
              </a:rPr>
              <a:t>Data manipulation should work like a conveyor belt: </a:t>
            </a:r>
            <a:r>
              <a:rPr lang="en-GB" sz="1700" b="1" i="0" dirty="0">
                <a:solidFill>
                  <a:schemeClr val="bg1">
                    <a:lumMod val="85000"/>
                  </a:schemeClr>
                </a:solidFill>
                <a:effectLst/>
                <a:latin typeface="Fira Sans" panose="020B0503050000020004" pitchFamily="34" charset="0"/>
              </a:rPr>
              <a:t>it</a:t>
            </a:r>
            <a:r>
              <a:rPr lang="en-GB" sz="1700" b="0" i="0" dirty="0">
                <a:solidFill>
                  <a:schemeClr val="bg1">
                    <a:lumMod val="85000"/>
                  </a:schemeClr>
                </a:solidFill>
                <a:effectLst/>
                <a:latin typeface="Fira Sans" panose="020B0503050000020004" pitchFamily="34" charset="0"/>
              </a:rPr>
              <a:t> </a:t>
            </a:r>
            <a:r>
              <a:rPr lang="en-GB" sz="1700" b="1" i="0" dirty="0">
                <a:solidFill>
                  <a:schemeClr val="bg1">
                    <a:lumMod val="85000"/>
                  </a:schemeClr>
                </a:solidFill>
                <a:effectLst/>
                <a:latin typeface="Fira Sans" panose="020B0503050000020004" pitchFamily="34" charset="0"/>
              </a:rPr>
              <a:t>stops at checkpoints</a:t>
            </a:r>
            <a:r>
              <a:rPr lang="en-GB" sz="1700" b="0" i="0" dirty="0">
                <a:solidFill>
                  <a:schemeClr val="bg1">
                    <a:lumMod val="85000"/>
                  </a:schemeClr>
                </a:solidFill>
                <a:effectLst/>
                <a:latin typeface="Fira Sans" panose="020B0503050000020004" pitchFamily="34" charset="0"/>
              </a:rPr>
              <a:t>. E.g., it gets modified/cleaned/</a:t>
            </a:r>
            <a:r>
              <a:rPr lang="en-GB" sz="1700" b="0" i="0" dirty="0" err="1">
                <a:solidFill>
                  <a:schemeClr val="bg1">
                    <a:lumMod val="85000"/>
                  </a:schemeClr>
                </a:solidFill>
                <a:effectLst/>
                <a:latin typeface="Fira Sans" panose="020B0503050000020004" pitchFamily="34" charset="0"/>
              </a:rPr>
              <a:t>analyzed</a:t>
            </a:r>
            <a:r>
              <a:rPr lang="en-GB" sz="1700" b="0" i="0" dirty="0">
                <a:solidFill>
                  <a:schemeClr val="bg1">
                    <a:lumMod val="85000"/>
                  </a:schemeClr>
                </a:solidFill>
                <a:effectLst/>
                <a:latin typeface="Fira Sans" panose="020B0503050000020004" pitchFamily="34" charset="0"/>
              </a:rPr>
              <a:t>, and then it moves on.</a:t>
            </a:r>
          </a:p>
          <a:p>
            <a:pPr marL="188913" marR="0" lvl="0" indent="-188913" algn="l" defTabSz="914400" rtl="0" eaLnBrk="1" fontAlgn="base" latinLnBrk="0" hangingPunct="1">
              <a:lnSpc>
                <a:spcPct val="100000"/>
              </a:lnSpc>
              <a:spcBef>
                <a:spcPct val="20000"/>
              </a:spcBef>
              <a:spcAft>
                <a:spcPct val="0"/>
              </a:spcAft>
              <a:buClrTx/>
              <a:buSzTx/>
              <a:buFontTx/>
              <a:buChar char="•"/>
              <a:tabLst/>
              <a:defRPr/>
            </a:pPr>
            <a:r>
              <a:rPr kumimoji="0" lang="en-GB" sz="1700" b="0" i="0" u="none" strike="noStrike" kern="0" cap="none" spc="0" normalizeH="0" baseline="0" noProof="0" dirty="0">
                <a:ln>
                  <a:noFill/>
                </a:ln>
                <a:solidFill>
                  <a:srgbClr val="404040"/>
                </a:solidFill>
                <a:effectLst/>
                <a:uLnTx/>
                <a:uFillTx/>
                <a:latin typeface="Fira Sans" panose="020B0503050000020004" pitchFamily="34" charset="0"/>
                <a:ea typeface="ＭＳ Ｐゴシック"/>
                <a:cs typeface="+mn-cs"/>
              </a:rPr>
              <a:t>Always have </a:t>
            </a:r>
            <a:r>
              <a:rPr kumimoji="0" lang="en-GB" sz="1700" b="1" i="0" u="none" strike="noStrike" kern="0" cap="none" spc="0" normalizeH="0" baseline="0" noProof="0" dirty="0">
                <a:ln>
                  <a:noFill/>
                </a:ln>
                <a:solidFill>
                  <a:srgbClr val="404040"/>
                </a:solidFill>
                <a:effectLst/>
                <a:uLnTx/>
                <a:uFillTx/>
                <a:latin typeface="Fira Sans" panose="020B0503050000020004" pitchFamily="34" charset="0"/>
                <a:ea typeface="ＭＳ Ｐゴシック"/>
                <a:cs typeface="+mn-cs"/>
              </a:rPr>
              <a:t>collaborators in mind</a:t>
            </a:r>
            <a:r>
              <a:rPr kumimoji="0" lang="en-GB" sz="1700" b="0" i="0" u="none" strike="noStrike" kern="0" cap="none" spc="0" normalizeH="0" baseline="0" noProof="0" dirty="0">
                <a:ln>
                  <a:noFill/>
                </a:ln>
                <a:solidFill>
                  <a:srgbClr val="404040"/>
                </a:solidFill>
                <a:effectLst/>
                <a:uLnTx/>
                <a:uFillTx/>
                <a:latin typeface="Fira Sans" panose="020B0503050000020004" pitchFamily="34" charset="0"/>
                <a:ea typeface="ＭＳ Ｐゴシック"/>
                <a:cs typeface="+mn-cs"/>
              </a:rPr>
              <a:t>, even if there is a 0% chance of getting collaborators, then it is for the future you.</a:t>
            </a:r>
          </a:p>
          <a:p>
            <a:endParaRPr lang="en-GB" sz="1700" b="0" i="0" dirty="0">
              <a:solidFill>
                <a:srgbClr val="404040"/>
              </a:solidFill>
              <a:effectLst/>
              <a:latin typeface="Fira Sans" panose="020B0503050000020004" pitchFamily="34" charset="0"/>
            </a:endParaRPr>
          </a:p>
          <a:p>
            <a:endParaRPr lang="en-DK" dirty="0"/>
          </a:p>
        </p:txBody>
      </p:sp>
      <p:sp>
        <p:nvSpPr>
          <p:cNvPr id="5" name="TextBox 4">
            <a:extLst>
              <a:ext uri="{FF2B5EF4-FFF2-40B4-BE49-F238E27FC236}">
                <a16:creationId xmlns:a16="http://schemas.microsoft.com/office/drawing/2014/main" id="{9B30CE1B-6F4C-CAFE-565B-95A26519B353}"/>
              </a:ext>
            </a:extLst>
          </p:cNvPr>
          <p:cNvSpPr txBox="1"/>
          <p:nvPr/>
        </p:nvSpPr>
        <p:spPr>
          <a:xfrm>
            <a:off x="5940152" y="6669360"/>
            <a:ext cx="3203848" cy="21544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Source: </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mitcommlab.mit.edu</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/be/</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commkit</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/file-structure/</a:t>
            </a:r>
            <a:endParaRPr kumimoji="0" lang="en-DK"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3372323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a:t>File structure - considerations</a:t>
            </a:r>
          </a:p>
        </p:txBody>
      </p:sp>
      <p:sp>
        <p:nvSpPr>
          <p:cNvPr id="3" name="Content Placeholder 2">
            <a:extLst>
              <a:ext uri="{FF2B5EF4-FFF2-40B4-BE49-F238E27FC236}">
                <a16:creationId xmlns:a16="http://schemas.microsoft.com/office/drawing/2014/main" id="{1A2A4B23-88C5-F2F2-22A5-CC4A6B002846}"/>
              </a:ext>
            </a:extLst>
          </p:cNvPr>
          <p:cNvSpPr>
            <a:spLocks noGrp="1"/>
          </p:cNvSpPr>
          <p:nvPr>
            <p:ph idx="1"/>
          </p:nvPr>
        </p:nvSpPr>
        <p:spPr>
          <a:xfrm>
            <a:off x="609600" y="1844824"/>
            <a:ext cx="7772400" cy="4321026"/>
          </a:xfrm>
        </p:spPr>
        <p:txBody>
          <a:bodyPr/>
          <a:lstStyle/>
          <a:p>
            <a:r>
              <a:rPr lang="en-GB" sz="1700" b="0" i="0" dirty="0">
                <a:solidFill>
                  <a:schemeClr val="bg1">
                    <a:lumMod val="85000"/>
                  </a:schemeClr>
                </a:solidFill>
                <a:effectLst/>
                <a:latin typeface="Fira Sans" panose="020B0503050000020004" pitchFamily="34" charset="0"/>
              </a:rPr>
              <a:t>Determine the </a:t>
            </a:r>
            <a:r>
              <a:rPr lang="en-GB" sz="1700" b="1" i="0" dirty="0">
                <a:solidFill>
                  <a:schemeClr val="bg1">
                    <a:lumMod val="85000"/>
                  </a:schemeClr>
                </a:solidFill>
                <a:effectLst/>
                <a:latin typeface="Fira Sans" panose="020B0503050000020004" pitchFamily="34" charset="0"/>
              </a:rPr>
              <a:t>scale</a:t>
            </a:r>
            <a:r>
              <a:rPr lang="en-GB" sz="1700" b="0" i="0" dirty="0">
                <a:solidFill>
                  <a:schemeClr val="bg1">
                    <a:lumMod val="85000"/>
                  </a:schemeClr>
                </a:solidFill>
                <a:effectLst/>
                <a:latin typeface="Fira Sans" panose="020B0503050000020004" pitchFamily="34" charset="0"/>
              </a:rPr>
              <a:t> of the project.</a:t>
            </a:r>
          </a:p>
          <a:p>
            <a:r>
              <a:rPr lang="en-GB" sz="1700" b="0" i="0" dirty="0">
                <a:solidFill>
                  <a:schemeClr val="bg1">
                    <a:lumMod val="85000"/>
                  </a:schemeClr>
                </a:solidFill>
                <a:effectLst/>
                <a:latin typeface="Fira Sans" panose="020B0503050000020004" pitchFamily="34" charset="0"/>
              </a:rPr>
              <a:t>Assess the easiest way to access the data. Often, this will be set by the most </a:t>
            </a:r>
            <a:r>
              <a:rPr lang="en-GB" sz="1700" b="1" i="0" dirty="0">
                <a:solidFill>
                  <a:schemeClr val="bg1">
                    <a:lumMod val="85000"/>
                  </a:schemeClr>
                </a:solidFill>
                <a:effectLst/>
                <a:latin typeface="Fira Sans" panose="020B0503050000020004" pitchFamily="34" charset="0"/>
              </a:rPr>
              <a:t>important distinguishing variable </a:t>
            </a:r>
            <a:r>
              <a:rPr lang="en-GB" sz="1700" b="0" i="0" dirty="0">
                <a:solidFill>
                  <a:schemeClr val="bg1">
                    <a:lumMod val="85000"/>
                  </a:schemeClr>
                </a:solidFill>
                <a:effectLst/>
                <a:latin typeface="Fira Sans" panose="020B0503050000020004" pitchFamily="34" charset="0"/>
              </a:rPr>
              <a:t>between data sets (e.g., chronological, machine/sensor type, experiment, human subject, learning model, etc.)</a:t>
            </a:r>
          </a:p>
          <a:p>
            <a:r>
              <a:rPr lang="en-GB" sz="1700" b="1" i="0" dirty="0">
                <a:solidFill>
                  <a:schemeClr val="bg1">
                    <a:lumMod val="85000"/>
                  </a:schemeClr>
                </a:solidFill>
                <a:effectLst/>
                <a:latin typeface="Fira Sans" panose="020F0502020204030204" pitchFamily="34" charset="0"/>
              </a:rPr>
              <a:t>DO NOT </a:t>
            </a:r>
            <a:r>
              <a:rPr lang="en-GB" sz="1700" b="0" i="0" dirty="0">
                <a:solidFill>
                  <a:schemeClr val="bg1">
                    <a:lumMod val="85000"/>
                  </a:schemeClr>
                </a:solidFill>
                <a:effectLst/>
                <a:latin typeface="Fira Sans" panose="020F0502020204030204" pitchFamily="34" charset="0"/>
              </a:rPr>
              <a:t>modify your </a:t>
            </a:r>
            <a:r>
              <a:rPr lang="en-GB" sz="1700" b="0" i="0" u="sng" dirty="0">
                <a:solidFill>
                  <a:schemeClr val="bg1">
                    <a:lumMod val="85000"/>
                  </a:schemeClr>
                </a:solidFill>
                <a:effectLst/>
                <a:latin typeface="Fira Sans" panose="020F0502020204030204" pitchFamily="34" charset="0"/>
              </a:rPr>
              <a:t>raw data </a:t>
            </a:r>
            <a:r>
              <a:rPr lang="en-GB" sz="1700" b="0" i="0" dirty="0">
                <a:solidFill>
                  <a:schemeClr val="bg1">
                    <a:lumMod val="85000"/>
                  </a:schemeClr>
                </a:solidFill>
                <a:effectLst/>
                <a:latin typeface="Fira Sans" panose="020F0502020204030204" pitchFamily="34" charset="0"/>
              </a:rPr>
              <a:t>manually, or even better, at all.</a:t>
            </a:r>
          </a:p>
          <a:p>
            <a:r>
              <a:rPr lang="en-GB" sz="1700" b="0" i="0" dirty="0">
                <a:solidFill>
                  <a:schemeClr val="bg1">
                    <a:lumMod val="85000"/>
                  </a:schemeClr>
                </a:solidFill>
                <a:effectLst/>
                <a:latin typeface="Fira Sans" panose="020B0503050000020004" pitchFamily="34" charset="0"/>
              </a:rPr>
              <a:t>Data manipulation should work like a conveyor belt: </a:t>
            </a:r>
            <a:r>
              <a:rPr lang="en-GB" sz="1700" b="1" i="0" dirty="0">
                <a:solidFill>
                  <a:schemeClr val="bg1">
                    <a:lumMod val="85000"/>
                  </a:schemeClr>
                </a:solidFill>
                <a:effectLst/>
                <a:latin typeface="Fira Sans" panose="020B0503050000020004" pitchFamily="34" charset="0"/>
              </a:rPr>
              <a:t>it</a:t>
            </a:r>
            <a:r>
              <a:rPr lang="en-GB" sz="1700" b="0" i="0" dirty="0">
                <a:solidFill>
                  <a:schemeClr val="bg1">
                    <a:lumMod val="85000"/>
                  </a:schemeClr>
                </a:solidFill>
                <a:effectLst/>
                <a:latin typeface="Fira Sans" panose="020B0503050000020004" pitchFamily="34" charset="0"/>
              </a:rPr>
              <a:t> </a:t>
            </a:r>
            <a:r>
              <a:rPr lang="en-GB" sz="1700" b="1" i="0" dirty="0">
                <a:solidFill>
                  <a:schemeClr val="bg1">
                    <a:lumMod val="85000"/>
                  </a:schemeClr>
                </a:solidFill>
                <a:effectLst/>
                <a:latin typeface="Fira Sans" panose="020B0503050000020004" pitchFamily="34" charset="0"/>
              </a:rPr>
              <a:t>stops at checkpoints</a:t>
            </a:r>
            <a:r>
              <a:rPr lang="en-GB" sz="1700" b="0" i="0" dirty="0">
                <a:solidFill>
                  <a:schemeClr val="bg1">
                    <a:lumMod val="85000"/>
                  </a:schemeClr>
                </a:solidFill>
                <a:effectLst/>
                <a:latin typeface="Fira Sans" panose="020B0503050000020004" pitchFamily="34" charset="0"/>
              </a:rPr>
              <a:t>. E.g., it gets modified/cleaned/</a:t>
            </a:r>
            <a:r>
              <a:rPr lang="en-GB" sz="1700" b="0" i="0" dirty="0" err="1">
                <a:solidFill>
                  <a:schemeClr val="bg1">
                    <a:lumMod val="85000"/>
                  </a:schemeClr>
                </a:solidFill>
                <a:effectLst/>
                <a:latin typeface="Fira Sans" panose="020B0503050000020004" pitchFamily="34" charset="0"/>
              </a:rPr>
              <a:t>analyzed</a:t>
            </a:r>
            <a:r>
              <a:rPr lang="en-GB" sz="1700" b="0" i="0" dirty="0">
                <a:solidFill>
                  <a:schemeClr val="bg1">
                    <a:lumMod val="85000"/>
                  </a:schemeClr>
                </a:solidFill>
                <a:effectLst/>
                <a:latin typeface="Fira Sans" panose="020B0503050000020004" pitchFamily="34" charset="0"/>
              </a:rPr>
              <a:t>, and then it moves on.</a:t>
            </a:r>
          </a:p>
          <a:p>
            <a:r>
              <a:rPr lang="en-GB" sz="1700" b="0" i="0" dirty="0">
                <a:solidFill>
                  <a:schemeClr val="bg1">
                    <a:lumMod val="85000"/>
                  </a:schemeClr>
                </a:solidFill>
                <a:effectLst/>
                <a:latin typeface="Fira Sans" panose="020B0503050000020004" pitchFamily="34" charset="0"/>
              </a:rPr>
              <a:t>Always have collaborators in mind, even if there is a 0% chance of getting collaborators, then it is for the future you.</a:t>
            </a:r>
          </a:p>
          <a:p>
            <a:r>
              <a:rPr lang="en-GB" sz="1700" b="0" i="0" dirty="0">
                <a:solidFill>
                  <a:srgbClr val="404040"/>
                </a:solidFill>
                <a:effectLst/>
                <a:latin typeface="Fira Sans" panose="020B0503050000020004" pitchFamily="34" charset="0"/>
              </a:rPr>
              <a:t>Be aware of</a:t>
            </a:r>
            <a:r>
              <a:rPr lang="en-GB" sz="1700" b="1" i="0" dirty="0">
                <a:solidFill>
                  <a:srgbClr val="404040"/>
                </a:solidFill>
                <a:effectLst/>
                <a:latin typeface="Fira Sans" panose="020B0503050000020004" pitchFamily="34" charset="0"/>
              </a:rPr>
              <a:t> file paths</a:t>
            </a:r>
            <a:r>
              <a:rPr lang="en-GB" sz="1700" dirty="0">
                <a:solidFill>
                  <a:srgbClr val="404040"/>
                </a:solidFill>
                <a:latin typeface="Fira Sans" panose="020B0503050000020004" pitchFamily="34" charset="0"/>
              </a:rPr>
              <a:t> (your</a:t>
            </a:r>
            <a:r>
              <a:rPr lang="en-GB" sz="1700" b="0" i="0" dirty="0">
                <a:solidFill>
                  <a:srgbClr val="404040"/>
                </a:solidFill>
                <a:effectLst/>
                <a:latin typeface="Fira Sans" panose="020B0503050000020004" pitchFamily="34" charset="0"/>
              </a:rPr>
              <a:t> system absolute path might not be other system’s absolute </a:t>
            </a:r>
            <a:r>
              <a:rPr lang="en-GB" sz="1700" dirty="0">
                <a:solidFill>
                  <a:srgbClr val="404040"/>
                </a:solidFill>
                <a:latin typeface="Fira Sans" panose="020B0503050000020004" pitchFamily="34" charset="0"/>
              </a:rPr>
              <a:t>path)</a:t>
            </a:r>
            <a:r>
              <a:rPr lang="en-GB" sz="1700" b="0" i="0" dirty="0">
                <a:solidFill>
                  <a:srgbClr val="404040"/>
                </a:solidFill>
                <a:effectLst/>
                <a:latin typeface="Fira Sans" panose="020B0503050000020004" pitchFamily="34" charset="0"/>
              </a:rPr>
              <a:t> to facilitate shareability.</a:t>
            </a:r>
          </a:p>
          <a:p>
            <a:endParaRPr lang="en-GB" sz="1700" b="0" i="0" dirty="0">
              <a:solidFill>
                <a:srgbClr val="404040"/>
              </a:solidFill>
              <a:effectLst/>
              <a:latin typeface="Fira Sans" panose="020B0503050000020004" pitchFamily="34" charset="0"/>
            </a:endParaRPr>
          </a:p>
          <a:p>
            <a:endParaRPr lang="en-DK" dirty="0"/>
          </a:p>
        </p:txBody>
      </p:sp>
      <p:sp>
        <p:nvSpPr>
          <p:cNvPr id="5" name="TextBox 4">
            <a:extLst>
              <a:ext uri="{FF2B5EF4-FFF2-40B4-BE49-F238E27FC236}">
                <a16:creationId xmlns:a16="http://schemas.microsoft.com/office/drawing/2014/main" id="{9B30CE1B-6F4C-CAFE-565B-95A26519B353}"/>
              </a:ext>
            </a:extLst>
          </p:cNvPr>
          <p:cNvSpPr txBox="1"/>
          <p:nvPr/>
        </p:nvSpPr>
        <p:spPr>
          <a:xfrm>
            <a:off x="5940152" y="6669360"/>
            <a:ext cx="3203848" cy="21544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Source: </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mitcommlab.mit.edu</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/be/</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commkit</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/file-structure/</a:t>
            </a:r>
            <a:endParaRPr kumimoji="0" lang="en-DK"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12224771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a:t>File structure - considerations</a:t>
            </a:r>
          </a:p>
        </p:txBody>
      </p:sp>
      <p:sp>
        <p:nvSpPr>
          <p:cNvPr id="3" name="Content Placeholder 2">
            <a:extLst>
              <a:ext uri="{FF2B5EF4-FFF2-40B4-BE49-F238E27FC236}">
                <a16:creationId xmlns:a16="http://schemas.microsoft.com/office/drawing/2014/main" id="{1A2A4B23-88C5-F2F2-22A5-CC4A6B002846}"/>
              </a:ext>
            </a:extLst>
          </p:cNvPr>
          <p:cNvSpPr>
            <a:spLocks noGrp="1"/>
          </p:cNvSpPr>
          <p:nvPr>
            <p:ph idx="1"/>
          </p:nvPr>
        </p:nvSpPr>
        <p:spPr>
          <a:xfrm>
            <a:off x="609600" y="1844824"/>
            <a:ext cx="7772400" cy="4321026"/>
          </a:xfrm>
        </p:spPr>
        <p:txBody>
          <a:bodyPr/>
          <a:lstStyle/>
          <a:p>
            <a:r>
              <a:rPr lang="en-GB" sz="1700" b="0" i="0" dirty="0">
                <a:solidFill>
                  <a:schemeClr val="bg1">
                    <a:lumMod val="85000"/>
                  </a:schemeClr>
                </a:solidFill>
                <a:effectLst/>
                <a:latin typeface="Fira Sans" panose="020B0503050000020004" pitchFamily="34" charset="0"/>
              </a:rPr>
              <a:t>Determine the </a:t>
            </a:r>
            <a:r>
              <a:rPr lang="en-GB" sz="1700" b="1" i="0" dirty="0">
                <a:solidFill>
                  <a:schemeClr val="bg1">
                    <a:lumMod val="85000"/>
                  </a:schemeClr>
                </a:solidFill>
                <a:effectLst/>
                <a:latin typeface="Fira Sans" panose="020B0503050000020004" pitchFamily="34" charset="0"/>
              </a:rPr>
              <a:t>scale</a:t>
            </a:r>
            <a:r>
              <a:rPr lang="en-GB" sz="1700" b="0" i="0" dirty="0">
                <a:solidFill>
                  <a:schemeClr val="bg1">
                    <a:lumMod val="85000"/>
                  </a:schemeClr>
                </a:solidFill>
                <a:effectLst/>
                <a:latin typeface="Fira Sans" panose="020B0503050000020004" pitchFamily="34" charset="0"/>
              </a:rPr>
              <a:t> of the project.</a:t>
            </a:r>
          </a:p>
          <a:p>
            <a:r>
              <a:rPr lang="en-GB" sz="1700" b="0" i="0" dirty="0">
                <a:solidFill>
                  <a:schemeClr val="bg1">
                    <a:lumMod val="85000"/>
                  </a:schemeClr>
                </a:solidFill>
                <a:effectLst/>
                <a:latin typeface="Fira Sans" panose="020B0503050000020004" pitchFamily="34" charset="0"/>
              </a:rPr>
              <a:t>Assess the easiest way to access the data. Often, this will be set by the most </a:t>
            </a:r>
            <a:r>
              <a:rPr lang="en-GB" sz="1700" b="1" i="0" dirty="0">
                <a:solidFill>
                  <a:schemeClr val="bg1">
                    <a:lumMod val="85000"/>
                  </a:schemeClr>
                </a:solidFill>
                <a:effectLst/>
                <a:latin typeface="Fira Sans" panose="020B0503050000020004" pitchFamily="34" charset="0"/>
              </a:rPr>
              <a:t>important distinguishing variable </a:t>
            </a:r>
            <a:r>
              <a:rPr lang="en-GB" sz="1700" b="0" i="0" dirty="0">
                <a:solidFill>
                  <a:schemeClr val="bg1">
                    <a:lumMod val="85000"/>
                  </a:schemeClr>
                </a:solidFill>
                <a:effectLst/>
                <a:latin typeface="Fira Sans" panose="020B0503050000020004" pitchFamily="34" charset="0"/>
              </a:rPr>
              <a:t>between data sets (e.g., chronological, machine/sensor type, experiment, human subject, learning model, etc.)</a:t>
            </a:r>
          </a:p>
          <a:p>
            <a:r>
              <a:rPr lang="en-GB" sz="1700" b="1" i="0" dirty="0">
                <a:solidFill>
                  <a:schemeClr val="bg1">
                    <a:lumMod val="85000"/>
                  </a:schemeClr>
                </a:solidFill>
                <a:effectLst/>
                <a:latin typeface="Fira Sans" panose="020F0502020204030204" pitchFamily="34" charset="0"/>
              </a:rPr>
              <a:t>DO NOT </a:t>
            </a:r>
            <a:r>
              <a:rPr lang="en-GB" sz="1700" b="0" i="0" dirty="0">
                <a:solidFill>
                  <a:schemeClr val="bg1">
                    <a:lumMod val="85000"/>
                  </a:schemeClr>
                </a:solidFill>
                <a:effectLst/>
                <a:latin typeface="Fira Sans" panose="020F0502020204030204" pitchFamily="34" charset="0"/>
              </a:rPr>
              <a:t>modify your </a:t>
            </a:r>
            <a:r>
              <a:rPr lang="en-GB" sz="1700" b="0" i="0" u="sng" dirty="0">
                <a:solidFill>
                  <a:schemeClr val="bg1">
                    <a:lumMod val="85000"/>
                  </a:schemeClr>
                </a:solidFill>
                <a:effectLst/>
                <a:latin typeface="Fira Sans" panose="020F0502020204030204" pitchFamily="34" charset="0"/>
              </a:rPr>
              <a:t>raw data </a:t>
            </a:r>
            <a:r>
              <a:rPr lang="en-GB" sz="1700" b="0" i="0" dirty="0">
                <a:solidFill>
                  <a:schemeClr val="bg1">
                    <a:lumMod val="85000"/>
                  </a:schemeClr>
                </a:solidFill>
                <a:effectLst/>
                <a:latin typeface="Fira Sans" panose="020F0502020204030204" pitchFamily="34" charset="0"/>
              </a:rPr>
              <a:t>manually, or even better, at all.</a:t>
            </a:r>
          </a:p>
          <a:p>
            <a:r>
              <a:rPr lang="en-GB" sz="1700" b="0" i="0" dirty="0">
                <a:solidFill>
                  <a:schemeClr val="bg1">
                    <a:lumMod val="85000"/>
                  </a:schemeClr>
                </a:solidFill>
                <a:effectLst/>
                <a:latin typeface="Fira Sans" panose="020B0503050000020004" pitchFamily="34" charset="0"/>
              </a:rPr>
              <a:t>Data manipulation should work like a conveyor belt: </a:t>
            </a:r>
            <a:r>
              <a:rPr lang="en-GB" sz="1700" b="1" i="0" dirty="0">
                <a:solidFill>
                  <a:schemeClr val="bg1">
                    <a:lumMod val="85000"/>
                  </a:schemeClr>
                </a:solidFill>
                <a:effectLst/>
                <a:latin typeface="Fira Sans" panose="020B0503050000020004" pitchFamily="34" charset="0"/>
              </a:rPr>
              <a:t>it</a:t>
            </a:r>
            <a:r>
              <a:rPr lang="en-GB" sz="1700" b="0" i="0" dirty="0">
                <a:solidFill>
                  <a:schemeClr val="bg1">
                    <a:lumMod val="85000"/>
                  </a:schemeClr>
                </a:solidFill>
                <a:effectLst/>
                <a:latin typeface="Fira Sans" panose="020B0503050000020004" pitchFamily="34" charset="0"/>
              </a:rPr>
              <a:t> </a:t>
            </a:r>
            <a:r>
              <a:rPr lang="en-GB" sz="1700" b="1" i="0" dirty="0">
                <a:solidFill>
                  <a:schemeClr val="bg1">
                    <a:lumMod val="85000"/>
                  </a:schemeClr>
                </a:solidFill>
                <a:effectLst/>
                <a:latin typeface="Fira Sans" panose="020B0503050000020004" pitchFamily="34" charset="0"/>
              </a:rPr>
              <a:t>stops at checkpoints</a:t>
            </a:r>
            <a:r>
              <a:rPr lang="en-GB" sz="1700" b="0" i="0" dirty="0">
                <a:solidFill>
                  <a:schemeClr val="bg1">
                    <a:lumMod val="85000"/>
                  </a:schemeClr>
                </a:solidFill>
                <a:effectLst/>
                <a:latin typeface="Fira Sans" panose="020B0503050000020004" pitchFamily="34" charset="0"/>
              </a:rPr>
              <a:t>. E.g., it gets modified/cleaned/</a:t>
            </a:r>
            <a:r>
              <a:rPr lang="en-GB" sz="1700" b="0" i="0" dirty="0" err="1">
                <a:solidFill>
                  <a:schemeClr val="bg1">
                    <a:lumMod val="85000"/>
                  </a:schemeClr>
                </a:solidFill>
                <a:effectLst/>
                <a:latin typeface="Fira Sans" panose="020B0503050000020004" pitchFamily="34" charset="0"/>
              </a:rPr>
              <a:t>analyzed</a:t>
            </a:r>
            <a:r>
              <a:rPr lang="en-GB" sz="1700" b="0" i="0" dirty="0">
                <a:solidFill>
                  <a:schemeClr val="bg1">
                    <a:lumMod val="85000"/>
                  </a:schemeClr>
                </a:solidFill>
                <a:effectLst/>
                <a:latin typeface="Fira Sans" panose="020B0503050000020004" pitchFamily="34" charset="0"/>
              </a:rPr>
              <a:t>, and then it moves on.</a:t>
            </a:r>
          </a:p>
          <a:p>
            <a:r>
              <a:rPr lang="en-GB" sz="1700" b="0" i="0" dirty="0">
                <a:solidFill>
                  <a:schemeClr val="bg1">
                    <a:lumMod val="85000"/>
                  </a:schemeClr>
                </a:solidFill>
                <a:effectLst/>
                <a:latin typeface="Fira Sans" panose="020B0503050000020004" pitchFamily="34" charset="0"/>
              </a:rPr>
              <a:t>Always have collaborators in mind, even if there is a 0% chance of getting collaborators, then it is for the future you.</a:t>
            </a:r>
          </a:p>
          <a:p>
            <a:r>
              <a:rPr lang="en-GB" sz="1700" b="0" i="0" dirty="0">
                <a:solidFill>
                  <a:schemeClr val="bg1">
                    <a:lumMod val="85000"/>
                  </a:schemeClr>
                </a:solidFill>
                <a:effectLst/>
                <a:latin typeface="Fira Sans" panose="020B0503050000020004" pitchFamily="34" charset="0"/>
              </a:rPr>
              <a:t>Be aware of</a:t>
            </a:r>
            <a:r>
              <a:rPr lang="en-GB" sz="1700" b="1" i="0" dirty="0">
                <a:solidFill>
                  <a:schemeClr val="bg1">
                    <a:lumMod val="85000"/>
                  </a:schemeClr>
                </a:solidFill>
                <a:effectLst/>
                <a:latin typeface="Fira Sans" panose="020B0503050000020004" pitchFamily="34" charset="0"/>
              </a:rPr>
              <a:t> file paths</a:t>
            </a:r>
            <a:r>
              <a:rPr lang="en-GB" sz="1700" dirty="0">
                <a:solidFill>
                  <a:schemeClr val="bg1">
                    <a:lumMod val="85000"/>
                  </a:schemeClr>
                </a:solidFill>
                <a:latin typeface="Fira Sans" panose="020B0503050000020004" pitchFamily="34" charset="0"/>
              </a:rPr>
              <a:t> (your</a:t>
            </a:r>
            <a:r>
              <a:rPr lang="en-GB" sz="1700" b="0" i="0" dirty="0">
                <a:solidFill>
                  <a:schemeClr val="bg1">
                    <a:lumMod val="85000"/>
                  </a:schemeClr>
                </a:solidFill>
                <a:effectLst/>
                <a:latin typeface="Fira Sans" panose="020B0503050000020004" pitchFamily="34" charset="0"/>
              </a:rPr>
              <a:t> system absolute path might not be other system’s absolute </a:t>
            </a:r>
            <a:r>
              <a:rPr lang="en-GB" sz="1700" dirty="0">
                <a:solidFill>
                  <a:schemeClr val="bg1">
                    <a:lumMod val="85000"/>
                  </a:schemeClr>
                </a:solidFill>
                <a:latin typeface="Fira Sans" panose="020B0503050000020004" pitchFamily="34" charset="0"/>
              </a:rPr>
              <a:t>path)</a:t>
            </a:r>
            <a:r>
              <a:rPr lang="en-GB" sz="1700" b="0" i="0" dirty="0">
                <a:solidFill>
                  <a:schemeClr val="bg1">
                    <a:lumMod val="85000"/>
                  </a:schemeClr>
                </a:solidFill>
                <a:effectLst/>
                <a:latin typeface="Fira Sans" panose="020B0503050000020004" pitchFamily="34" charset="0"/>
              </a:rPr>
              <a:t> to facilitate shareability.</a:t>
            </a:r>
          </a:p>
          <a:p>
            <a:r>
              <a:rPr lang="en-GB" sz="1700" b="1" i="0" dirty="0">
                <a:effectLst/>
                <a:latin typeface="Fira Sans" panose="020B0503050000020004" pitchFamily="34" charset="0"/>
              </a:rPr>
              <a:t>Consistency</a:t>
            </a:r>
            <a:r>
              <a:rPr lang="en-GB" sz="1700" b="0" i="0" dirty="0">
                <a:effectLst/>
                <a:latin typeface="Fira Sans" panose="020B0503050000020004" pitchFamily="34" charset="0"/>
              </a:rPr>
              <a:t> (within your/group project) is key.</a:t>
            </a:r>
          </a:p>
          <a:p>
            <a:endParaRPr lang="en-GB" sz="1700" b="0" i="0" dirty="0">
              <a:solidFill>
                <a:srgbClr val="404040"/>
              </a:solidFill>
              <a:effectLst/>
              <a:latin typeface="Fira Sans" panose="020B0503050000020004" pitchFamily="34" charset="0"/>
            </a:endParaRPr>
          </a:p>
          <a:p>
            <a:endParaRPr lang="en-DK" dirty="0"/>
          </a:p>
        </p:txBody>
      </p:sp>
      <p:sp>
        <p:nvSpPr>
          <p:cNvPr id="5" name="TextBox 4">
            <a:extLst>
              <a:ext uri="{FF2B5EF4-FFF2-40B4-BE49-F238E27FC236}">
                <a16:creationId xmlns:a16="http://schemas.microsoft.com/office/drawing/2014/main" id="{9B30CE1B-6F4C-CAFE-565B-95A26519B353}"/>
              </a:ext>
            </a:extLst>
          </p:cNvPr>
          <p:cNvSpPr txBox="1"/>
          <p:nvPr/>
        </p:nvSpPr>
        <p:spPr>
          <a:xfrm>
            <a:off x="5940152" y="6669360"/>
            <a:ext cx="3203848" cy="21544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Source: </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mitcommlab.mit.edu</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/be/</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commkit</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/file-structure/</a:t>
            </a:r>
            <a:endParaRPr kumimoji="0" lang="en-DK"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3864679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a:t>File structure - considerations</a:t>
            </a:r>
          </a:p>
        </p:txBody>
      </p:sp>
      <p:sp>
        <p:nvSpPr>
          <p:cNvPr id="3" name="Content Placeholder 2">
            <a:extLst>
              <a:ext uri="{FF2B5EF4-FFF2-40B4-BE49-F238E27FC236}">
                <a16:creationId xmlns:a16="http://schemas.microsoft.com/office/drawing/2014/main" id="{1A2A4B23-88C5-F2F2-22A5-CC4A6B002846}"/>
              </a:ext>
            </a:extLst>
          </p:cNvPr>
          <p:cNvSpPr>
            <a:spLocks noGrp="1"/>
          </p:cNvSpPr>
          <p:nvPr>
            <p:ph idx="1"/>
          </p:nvPr>
        </p:nvSpPr>
        <p:spPr>
          <a:xfrm>
            <a:off x="609600" y="1844824"/>
            <a:ext cx="7772400" cy="4321026"/>
          </a:xfrm>
        </p:spPr>
        <p:txBody>
          <a:bodyPr/>
          <a:lstStyle/>
          <a:p>
            <a:r>
              <a:rPr lang="en-GB" sz="1700" b="0" i="0" dirty="0">
                <a:solidFill>
                  <a:schemeClr val="bg1">
                    <a:lumMod val="85000"/>
                  </a:schemeClr>
                </a:solidFill>
                <a:effectLst/>
                <a:latin typeface="Fira Sans" panose="020B0503050000020004" pitchFamily="34" charset="0"/>
              </a:rPr>
              <a:t>Determine the </a:t>
            </a:r>
            <a:r>
              <a:rPr lang="en-GB" sz="1700" b="1" i="0" dirty="0">
                <a:solidFill>
                  <a:schemeClr val="bg1">
                    <a:lumMod val="85000"/>
                  </a:schemeClr>
                </a:solidFill>
                <a:effectLst/>
                <a:latin typeface="Fira Sans" panose="020B0503050000020004" pitchFamily="34" charset="0"/>
              </a:rPr>
              <a:t>scale</a:t>
            </a:r>
            <a:r>
              <a:rPr lang="en-GB" sz="1700" b="0" i="0" dirty="0">
                <a:solidFill>
                  <a:schemeClr val="bg1">
                    <a:lumMod val="85000"/>
                  </a:schemeClr>
                </a:solidFill>
                <a:effectLst/>
                <a:latin typeface="Fira Sans" panose="020B0503050000020004" pitchFamily="34" charset="0"/>
              </a:rPr>
              <a:t> of the project.</a:t>
            </a:r>
          </a:p>
          <a:p>
            <a:r>
              <a:rPr lang="en-GB" sz="1700" b="0" i="0" dirty="0">
                <a:solidFill>
                  <a:schemeClr val="bg1">
                    <a:lumMod val="85000"/>
                  </a:schemeClr>
                </a:solidFill>
                <a:effectLst/>
                <a:latin typeface="Fira Sans" panose="020B0503050000020004" pitchFamily="34" charset="0"/>
              </a:rPr>
              <a:t>Assess the easiest way to access the data. Often, this will be set by the most </a:t>
            </a:r>
            <a:r>
              <a:rPr lang="en-GB" sz="1700" b="1" i="0" dirty="0">
                <a:solidFill>
                  <a:schemeClr val="bg1">
                    <a:lumMod val="85000"/>
                  </a:schemeClr>
                </a:solidFill>
                <a:effectLst/>
                <a:latin typeface="Fira Sans" panose="020B0503050000020004" pitchFamily="34" charset="0"/>
              </a:rPr>
              <a:t>important distinguishing variable </a:t>
            </a:r>
            <a:r>
              <a:rPr lang="en-GB" sz="1700" b="0" i="0" dirty="0">
                <a:solidFill>
                  <a:schemeClr val="bg1">
                    <a:lumMod val="85000"/>
                  </a:schemeClr>
                </a:solidFill>
                <a:effectLst/>
                <a:latin typeface="Fira Sans" panose="020B0503050000020004" pitchFamily="34" charset="0"/>
              </a:rPr>
              <a:t>between data sets (e.g., chronological, machine/sensor type, experiment, human subject, learning model, etc.)</a:t>
            </a:r>
          </a:p>
          <a:p>
            <a:r>
              <a:rPr lang="en-GB" sz="1700" b="1" i="0" dirty="0">
                <a:solidFill>
                  <a:schemeClr val="bg1">
                    <a:lumMod val="85000"/>
                  </a:schemeClr>
                </a:solidFill>
                <a:effectLst/>
                <a:latin typeface="Fira Sans" panose="020F0502020204030204" pitchFamily="34" charset="0"/>
              </a:rPr>
              <a:t>DO NOT </a:t>
            </a:r>
            <a:r>
              <a:rPr lang="en-GB" sz="1700" b="0" i="0" dirty="0">
                <a:solidFill>
                  <a:schemeClr val="bg1">
                    <a:lumMod val="85000"/>
                  </a:schemeClr>
                </a:solidFill>
                <a:effectLst/>
                <a:latin typeface="Fira Sans" panose="020F0502020204030204" pitchFamily="34" charset="0"/>
              </a:rPr>
              <a:t>modify your </a:t>
            </a:r>
            <a:r>
              <a:rPr lang="en-GB" sz="1700" b="0" i="0" u="sng" dirty="0">
                <a:solidFill>
                  <a:schemeClr val="bg1">
                    <a:lumMod val="85000"/>
                  </a:schemeClr>
                </a:solidFill>
                <a:effectLst/>
                <a:latin typeface="Fira Sans" panose="020F0502020204030204" pitchFamily="34" charset="0"/>
              </a:rPr>
              <a:t>raw data </a:t>
            </a:r>
            <a:r>
              <a:rPr lang="en-GB" sz="1700" b="0" i="0" dirty="0">
                <a:solidFill>
                  <a:schemeClr val="bg1">
                    <a:lumMod val="85000"/>
                  </a:schemeClr>
                </a:solidFill>
                <a:effectLst/>
                <a:latin typeface="Fira Sans" panose="020F0502020204030204" pitchFamily="34" charset="0"/>
              </a:rPr>
              <a:t>manually, or even better, at all.</a:t>
            </a:r>
          </a:p>
          <a:p>
            <a:r>
              <a:rPr lang="en-GB" sz="1700" b="0" i="0" dirty="0">
                <a:solidFill>
                  <a:schemeClr val="bg1">
                    <a:lumMod val="85000"/>
                  </a:schemeClr>
                </a:solidFill>
                <a:effectLst/>
                <a:latin typeface="Fira Sans" panose="020B0503050000020004" pitchFamily="34" charset="0"/>
              </a:rPr>
              <a:t>Data manipulation should work like a conveyor belt: </a:t>
            </a:r>
            <a:r>
              <a:rPr lang="en-GB" sz="1700" b="1" i="0" dirty="0">
                <a:solidFill>
                  <a:schemeClr val="bg1">
                    <a:lumMod val="85000"/>
                  </a:schemeClr>
                </a:solidFill>
                <a:effectLst/>
                <a:latin typeface="Fira Sans" panose="020B0503050000020004" pitchFamily="34" charset="0"/>
              </a:rPr>
              <a:t>it</a:t>
            </a:r>
            <a:r>
              <a:rPr lang="en-GB" sz="1700" b="0" i="0" dirty="0">
                <a:solidFill>
                  <a:schemeClr val="bg1">
                    <a:lumMod val="85000"/>
                  </a:schemeClr>
                </a:solidFill>
                <a:effectLst/>
                <a:latin typeface="Fira Sans" panose="020B0503050000020004" pitchFamily="34" charset="0"/>
              </a:rPr>
              <a:t> </a:t>
            </a:r>
            <a:r>
              <a:rPr lang="en-GB" sz="1700" b="1" i="0" dirty="0">
                <a:solidFill>
                  <a:schemeClr val="bg1">
                    <a:lumMod val="85000"/>
                  </a:schemeClr>
                </a:solidFill>
                <a:effectLst/>
                <a:latin typeface="Fira Sans" panose="020B0503050000020004" pitchFamily="34" charset="0"/>
              </a:rPr>
              <a:t>stops at checkpoints</a:t>
            </a:r>
            <a:r>
              <a:rPr lang="en-GB" sz="1700" b="0" i="0" dirty="0">
                <a:solidFill>
                  <a:schemeClr val="bg1">
                    <a:lumMod val="85000"/>
                  </a:schemeClr>
                </a:solidFill>
                <a:effectLst/>
                <a:latin typeface="Fira Sans" panose="020B0503050000020004" pitchFamily="34" charset="0"/>
              </a:rPr>
              <a:t>. E.g., it gets modified/cleaned/</a:t>
            </a:r>
            <a:r>
              <a:rPr lang="en-GB" sz="1700" b="0" i="0" dirty="0" err="1">
                <a:solidFill>
                  <a:schemeClr val="bg1">
                    <a:lumMod val="85000"/>
                  </a:schemeClr>
                </a:solidFill>
                <a:effectLst/>
                <a:latin typeface="Fira Sans" panose="020B0503050000020004" pitchFamily="34" charset="0"/>
              </a:rPr>
              <a:t>analyzed</a:t>
            </a:r>
            <a:r>
              <a:rPr lang="en-GB" sz="1700" b="0" i="0" dirty="0">
                <a:solidFill>
                  <a:schemeClr val="bg1">
                    <a:lumMod val="85000"/>
                  </a:schemeClr>
                </a:solidFill>
                <a:effectLst/>
                <a:latin typeface="Fira Sans" panose="020B0503050000020004" pitchFamily="34" charset="0"/>
              </a:rPr>
              <a:t>, and then it moves on.</a:t>
            </a:r>
          </a:p>
          <a:p>
            <a:r>
              <a:rPr lang="en-GB" sz="1700" b="0" i="0" dirty="0">
                <a:solidFill>
                  <a:schemeClr val="bg1">
                    <a:lumMod val="85000"/>
                  </a:schemeClr>
                </a:solidFill>
                <a:effectLst/>
                <a:latin typeface="Fira Sans" panose="020B0503050000020004" pitchFamily="34" charset="0"/>
              </a:rPr>
              <a:t>Always have collaborators in mind, even if there is a 0% chance of getting collaborators, then it is for the future you.</a:t>
            </a:r>
          </a:p>
          <a:p>
            <a:r>
              <a:rPr lang="en-GB" sz="1700" b="0" i="0" dirty="0">
                <a:solidFill>
                  <a:schemeClr val="bg1">
                    <a:lumMod val="85000"/>
                  </a:schemeClr>
                </a:solidFill>
                <a:effectLst/>
                <a:latin typeface="Fira Sans" panose="020B0503050000020004" pitchFamily="34" charset="0"/>
              </a:rPr>
              <a:t>Be aware of</a:t>
            </a:r>
            <a:r>
              <a:rPr lang="en-GB" sz="1700" b="1" i="0" dirty="0">
                <a:solidFill>
                  <a:schemeClr val="bg1">
                    <a:lumMod val="85000"/>
                  </a:schemeClr>
                </a:solidFill>
                <a:effectLst/>
                <a:latin typeface="Fira Sans" panose="020B0503050000020004" pitchFamily="34" charset="0"/>
              </a:rPr>
              <a:t> file paths</a:t>
            </a:r>
            <a:r>
              <a:rPr lang="en-GB" sz="1700" dirty="0">
                <a:solidFill>
                  <a:schemeClr val="bg1">
                    <a:lumMod val="85000"/>
                  </a:schemeClr>
                </a:solidFill>
                <a:latin typeface="Fira Sans" panose="020B0503050000020004" pitchFamily="34" charset="0"/>
              </a:rPr>
              <a:t> (your</a:t>
            </a:r>
            <a:r>
              <a:rPr lang="en-GB" sz="1700" b="0" i="0" dirty="0">
                <a:solidFill>
                  <a:schemeClr val="bg1">
                    <a:lumMod val="85000"/>
                  </a:schemeClr>
                </a:solidFill>
                <a:effectLst/>
                <a:latin typeface="Fira Sans" panose="020B0503050000020004" pitchFamily="34" charset="0"/>
              </a:rPr>
              <a:t> system absolute path might not be other system’s absolute </a:t>
            </a:r>
            <a:r>
              <a:rPr lang="en-GB" sz="1700" dirty="0">
                <a:solidFill>
                  <a:schemeClr val="bg1">
                    <a:lumMod val="85000"/>
                  </a:schemeClr>
                </a:solidFill>
                <a:latin typeface="Fira Sans" panose="020B0503050000020004" pitchFamily="34" charset="0"/>
              </a:rPr>
              <a:t>path)</a:t>
            </a:r>
            <a:r>
              <a:rPr lang="en-GB" sz="1700" b="0" i="0" dirty="0">
                <a:solidFill>
                  <a:schemeClr val="bg1">
                    <a:lumMod val="85000"/>
                  </a:schemeClr>
                </a:solidFill>
                <a:effectLst/>
                <a:latin typeface="Fira Sans" panose="020B0503050000020004" pitchFamily="34" charset="0"/>
              </a:rPr>
              <a:t> to facilitate shareability. </a:t>
            </a:r>
          </a:p>
          <a:p>
            <a:r>
              <a:rPr lang="en-GB" sz="1700" b="1" i="0" dirty="0">
                <a:solidFill>
                  <a:schemeClr val="bg1">
                    <a:lumMod val="85000"/>
                  </a:schemeClr>
                </a:solidFill>
                <a:effectLst/>
                <a:latin typeface="Fira Sans" panose="020B0503050000020004" pitchFamily="34" charset="0"/>
              </a:rPr>
              <a:t>Consistency</a:t>
            </a:r>
            <a:r>
              <a:rPr lang="en-GB" sz="1700" b="0" i="0" dirty="0">
                <a:solidFill>
                  <a:schemeClr val="bg1">
                    <a:lumMod val="85000"/>
                  </a:schemeClr>
                </a:solidFill>
                <a:effectLst/>
                <a:latin typeface="Fira Sans" panose="020B0503050000020004" pitchFamily="34" charset="0"/>
              </a:rPr>
              <a:t> (within your/group project) is key.</a:t>
            </a:r>
          </a:p>
          <a:p>
            <a:r>
              <a:rPr lang="en-GB" sz="1700" b="0" i="0" dirty="0">
                <a:solidFill>
                  <a:srgbClr val="404040"/>
                </a:solidFill>
                <a:effectLst/>
                <a:latin typeface="Fira Sans" panose="020B0503050000020004" pitchFamily="34" charset="0"/>
              </a:rPr>
              <a:t>Put the source code (the finalized working code that is used to derive the results) somewhere logical for you and collaborators.</a:t>
            </a:r>
          </a:p>
          <a:p>
            <a:endParaRPr lang="en-GB" sz="1700" b="0" i="0" dirty="0">
              <a:solidFill>
                <a:srgbClr val="404040"/>
              </a:solidFill>
              <a:effectLst/>
              <a:latin typeface="Fira Sans" panose="020B0503050000020004" pitchFamily="34" charset="0"/>
            </a:endParaRPr>
          </a:p>
          <a:p>
            <a:endParaRPr lang="en-DK" dirty="0"/>
          </a:p>
        </p:txBody>
      </p:sp>
      <p:sp>
        <p:nvSpPr>
          <p:cNvPr id="5" name="TextBox 4">
            <a:extLst>
              <a:ext uri="{FF2B5EF4-FFF2-40B4-BE49-F238E27FC236}">
                <a16:creationId xmlns:a16="http://schemas.microsoft.com/office/drawing/2014/main" id="{9B30CE1B-6F4C-CAFE-565B-95A26519B353}"/>
              </a:ext>
            </a:extLst>
          </p:cNvPr>
          <p:cNvSpPr txBox="1"/>
          <p:nvPr/>
        </p:nvSpPr>
        <p:spPr>
          <a:xfrm>
            <a:off x="5940152" y="6669360"/>
            <a:ext cx="3203848" cy="21544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Source: </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mitcommlab.mit.edu</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/be/</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commkit</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/file-structure/</a:t>
            </a:r>
            <a:endParaRPr kumimoji="0" lang="en-DK"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22582248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a:t>File structure - considerations</a:t>
            </a:r>
          </a:p>
        </p:txBody>
      </p:sp>
      <p:sp>
        <p:nvSpPr>
          <p:cNvPr id="3" name="Content Placeholder 2">
            <a:extLst>
              <a:ext uri="{FF2B5EF4-FFF2-40B4-BE49-F238E27FC236}">
                <a16:creationId xmlns:a16="http://schemas.microsoft.com/office/drawing/2014/main" id="{1A2A4B23-88C5-F2F2-22A5-CC4A6B002846}"/>
              </a:ext>
            </a:extLst>
          </p:cNvPr>
          <p:cNvSpPr>
            <a:spLocks noGrp="1"/>
          </p:cNvSpPr>
          <p:nvPr>
            <p:ph idx="1"/>
          </p:nvPr>
        </p:nvSpPr>
        <p:spPr>
          <a:xfrm>
            <a:off x="609600" y="1844824"/>
            <a:ext cx="7772400" cy="4321026"/>
          </a:xfrm>
        </p:spPr>
        <p:txBody>
          <a:bodyPr/>
          <a:lstStyle/>
          <a:p>
            <a:r>
              <a:rPr lang="en-GB" sz="1700" b="0" i="0" dirty="0">
                <a:solidFill>
                  <a:schemeClr val="bg1">
                    <a:lumMod val="85000"/>
                  </a:schemeClr>
                </a:solidFill>
                <a:effectLst/>
                <a:latin typeface="Fira Sans" panose="020B0503050000020004" pitchFamily="34" charset="0"/>
              </a:rPr>
              <a:t>Determine the </a:t>
            </a:r>
            <a:r>
              <a:rPr lang="en-GB" sz="1700" b="1" i="0" dirty="0">
                <a:solidFill>
                  <a:schemeClr val="bg1">
                    <a:lumMod val="85000"/>
                  </a:schemeClr>
                </a:solidFill>
                <a:effectLst/>
                <a:latin typeface="Fira Sans" panose="020B0503050000020004" pitchFamily="34" charset="0"/>
              </a:rPr>
              <a:t>scale</a:t>
            </a:r>
            <a:r>
              <a:rPr lang="en-GB" sz="1700" b="0" i="0" dirty="0">
                <a:solidFill>
                  <a:schemeClr val="bg1">
                    <a:lumMod val="85000"/>
                  </a:schemeClr>
                </a:solidFill>
                <a:effectLst/>
                <a:latin typeface="Fira Sans" panose="020B0503050000020004" pitchFamily="34" charset="0"/>
              </a:rPr>
              <a:t> of the project.</a:t>
            </a:r>
          </a:p>
          <a:p>
            <a:r>
              <a:rPr lang="en-GB" sz="1700" b="0" i="0" dirty="0">
                <a:solidFill>
                  <a:schemeClr val="bg1">
                    <a:lumMod val="85000"/>
                  </a:schemeClr>
                </a:solidFill>
                <a:effectLst/>
                <a:latin typeface="Fira Sans" panose="020B0503050000020004" pitchFamily="34" charset="0"/>
              </a:rPr>
              <a:t>Assess the easiest way to access the data. Often, this will be set by the most </a:t>
            </a:r>
            <a:r>
              <a:rPr lang="en-GB" sz="1700" b="1" i="0" dirty="0">
                <a:solidFill>
                  <a:schemeClr val="bg1">
                    <a:lumMod val="85000"/>
                  </a:schemeClr>
                </a:solidFill>
                <a:effectLst/>
                <a:latin typeface="Fira Sans" panose="020B0503050000020004" pitchFamily="34" charset="0"/>
              </a:rPr>
              <a:t>important distinguishing variable </a:t>
            </a:r>
            <a:r>
              <a:rPr lang="en-GB" sz="1700" b="0" i="0" dirty="0">
                <a:solidFill>
                  <a:schemeClr val="bg1">
                    <a:lumMod val="85000"/>
                  </a:schemeClr>
                </a:solidFill>
                <a:effectLst/>
                <a:latin typeface="Fira Sans" panose="020B0503050000020004" pitchFamily="34" charset="0"/>
              </a:rPr>
              <a:t>between data sets (e.g., chronological, machine/sensor type, experiment, human subject, learning model, etc.)</a:t>
            </a:r>
          </a:p>
          <a:p>
            <a:r>
              <a:rPr lang="en-GB" sz="1700" b="1" i="0" dirty="0">
                <a:solidFill>
                  <a:schemeClr val="bg1">
                    <a:lumMod val="85000"/>
                  </a:schemeClr>
                </a:solidFill>
                <a:effectLst/>
                <a:latin typeface="Fira Sans" panose="020F0502020204030204" pitchFamily="34" charset="0"/>
              </a:rPr>
              <a:t>DO NOT </a:t>
            </a:r>
            <a:r>
              <a:rPr lang="en-GB" sz="1700" b="0" i="0" dirty="0">
                <a:solidFill>
                  <a:schemeClr val="bg1">
                    <a:lumMod val="85000"/>
                  </a:schemeClr>
                </a:solidFill>
                <a:effectLst/>
                <a:latin typeface="Fira Sans" panose="020F0502020204030204" pitchFamily="34" charset="0"/>
              </a:rPr>
              <a:t>modify your </a:t>
            </a:r>
            <a:r>
              <a:rPr lang="en-GB" sz="1700" b="0" i="0" u="sng" dirty="0">
                <a:solidFill>
                  <a:schemeClr val="bg1">
                    <a:lumMod val="85000"/>
                  </a:schemeClr>
                </a:solidFill>
                <a:effectLst/>
                <a:latin typeface="Fira Sans" panose="020F0502020204030204" pitchFamily="34" charset="0"/>
              </a:rPr>
              <a:t>raw data </a:t>
            </a:r>
            <a:r>
              <a:rPr lang="en-GB" sz="1700" b="0" i="0" dirty="0">
                <a:solidFill>
                  <a:schemeClr val="bg1">
                    <a:lumMod val="85000"/>
                  </a:schemeClr>
                </a:solidFill>
                <a:effectLst/>
                <a:latin typeface="Fira Sans" panose="020F0502020204030204" pitchFamily="34" charset="0"/>
              </a:rPr>
              <a:t>manually, or even better, at all.</a:t>
            </a:r>
          </a:p>
          <a:p>
            <a:r>
              <a:rPr lang="en-GB" sz="1700" b="0" i="0" dirty="0">
                <a:solidFill>
                  <a:schemeClr val="bg1">
                    <a:lumMod val="85000"/>
                  </a:schemeClr>
                </a:solidFill>
                <a:effectLst/>
                <a:latin typeface="Fira Sans" panose="020B0503050000020004" pitchFamily="34" charset="0"/>
              </a:rPr>
              <a:t>Data manipulation should work like a conveyor belt: </a:t>
            </a:r>
            <a:r>
              <a:rPr lang="en-GB" sz="1700" b="1" i="0" dirty="0">
                <a:solidFill>
                  <a:schemeClr val="bg1">
                    <a:lumMod val="85000"/>
                  </a:schemeClr>
                </a:solidFill>
                <a:effectLst/>
                <a:latin typeface="Fira Sans" panose="020B0503050000020004" pitchFamily="34" charset="0"/>
              </a:rPr>
              <a:t>it</a:t>
            </a:r>
            <a:r>
              <a:rPr lang="en-GB" sz="1700" b="0" i="0" dirty="0">
                <a:solidFill>
                  <a:schemeClr val="bg1">
                    <a:lumMod val="85000"/>
                  </a:schemeClr>
                </a:solidFill>
                <a:effectLst/>
                <a:latin typeface="Fira Sans" panose="020B0503050000020004" pitchFamily="34" charset="0"/>
              </a:rPr>
              <a:t> </a:t>
            </a:r>
            <a:r>
              <a:rPr lang="en-GB" sz="1700" b="1" i="0" dirty="0">
                <a:solidFill>
                  <a:schemeClr val="bg1">
                    <a:lumMod val="85000"/>
                  </a:schemeClr>
                </a:solidFill>
                <a:effectLst/>
                <a:latin typeface="Fira Sans" panose="020B0503050000020004" pitchFamily="34" charset="0"/>
              </a:rPr>
              <a:t>stops at checkpoints</a:t>
            </a:r>
            <a:r>
              <a:rPr lang="en-GB" sz="1700" b="0" i="0" dirty="0">
                <a:solidFill>
                  <a:schemeClr val="bg1">
                    <a:lumMod val="85000"/>
                  </a:schemeClr>
                </a:solidFill>
                <a:effectLst/>
                <a:latin typeface="Fira Sans" panose="020B0503050000020004" pitchFamily="34" charset="0"/>
              </a:rPr>
              <a:t>. E.g., it gets modified/cleaned/</a:t>
            </a:r>
            <a:r>
              <a:rPr lang="en-GB" sz="1700" b="0" i="0" dirty="0" err="1">
                <a:solidFill>
                  <a:schemeClr val="bg1">
                    <a:lumMod val="85000"/>
                  </a:schemeClr>
                </a:solidFill>
                <a:effectLst/>
                <a:latin typeface="Fira Sans" panose="020B0503050000020004" pitchFamily="34" charset="0"/>
              </a:rPr>
              <a:t>analyzed</a:t>
            </a:r>
            <a:r>
              <a:rPr lang="en-GB" sz="1700" b="0" i="0" dirty="0">
                <a:solidFill>
                  <a:schemeClr val="bg1">
                    <a:lumMod val="85000"/>
                  </a:schemeClr>
                </a:solidFill>
                <a:effectLst/>
                <a:latin typeface="Fira Sans" panose="020B0503050000020004" pitchFamily="34" charset="0"/>
              </a:rPr>
              <a:t>, and then it moves on.</a:t>
            </a:r>
          </a:p>
          <a:p>
            <a:r>
              <a:rPr lang="en-GB" sz="1700" b="0" i="0" dirty="0">
                <a:solidFill>
                  <a:schemeClr val="bg1">
                    <a:lumMod val="85000"/>
                  </a:schemeClr>
                </a:solidFill>
                <a:effectLst/>
                <a:latin typeface="Fira Sans" panose="020B0503050000020004" pitchFamily="34" charset="0"/>
              </a:rPr>
              <a:t>Always have collaborators in mind, even if there is a 0% chance of getting collaborators, then it is for the future you.</a:t>
            </a:r>
          </a:p>
          <a:p>
            <a:r>
              <a:rPr lang="en-GB" sz="1700" b="0" i="0" dirty="0">
                <a:solidFill>
                  <a:schemeClr val="bg1">
                    <a:lumMod val="85000"/>
                  </a:schemeClr>
                </a:solidFill>
                <a:effectLst/>
                <a:latin typeface="Fira Sans" panose="020B0503050000020004" pitchFamily="34" charset="0"/>
              </a:rPr>
              <a:t>Be aware of</a:t>
            </a:r>
            <a:r>
              <a:rPr lang="en-GB" sz="1700" b="1" i="0" dirty="0">
                <a:solidFill>
                  <a:schemeClr val="bg1">
                    <a:lumMod val="85000"/>
                  </a:schemeClr>
                </a:solidFill>
                <a:effectLst/>
                <a:latin typeface="Fira Sans" panose="020B0503050000020004" pitchFamily="34" charset="0"/>
              </a:rPr>
              <a:t> file paths</a:t>
            </a:r>
            <a:r>
              <a:rPr lang="en-GB" sz="1700" dirty="0">
                <a:solidFill>
                  <a:schemeClr val="bg1">
                    <a:lumMod val="85000"/>
                  </a:schemeClr>
                </a:solidFill>
                <a:latin typeface="Fira Sans" panose="020B0503050000020004" pitchFamily="34" charset="0"/>
              </a:rPr>
              <a:t> (your</a:t>
            </a:r>
            <a:r>
              <a:rPr lang="en-GB" sz="1700" b="0" i="0" dirty="0">
                <a:solidFill>
                  <a:schemeClr val="bg1">
                    <a:lumMod val="85000"/>
                  </a:schemeClr>
                </a:solidFill>
                <a:effectLst/>
                <a:latin typeface="Fira Sans" panose="020B0503050000020004" pitchFamily="34" charset="0"/>
              </a:rPr>
              <a:t> system absolute path might not be other system’s absolute </a:t>
            </a:r>
            <a:r>
              <a:rPr lang="en-GB" sz="1700" dirty="0">
                <a:solidFill>
                  <a:schemeClr val="bg1">
                    <a:lumMod val="85000"/>
                  </a:schemeClr>
                </a:solidFill>
                <a:latin typeface="Fira Sans" panose="020B0503050000020004" pitchFamily="34" charset="0"/>
              </a:rPr>
              <a:t>path)</a:t>
            </a:r>
            <a:r>
              <a:rPr lang="en-GB" sz="1700" b="0" i="0" dirty="0">
                <a:solidFill>
                  <a:schemeClr val="bg1">
                    <a:lumMod val="85000"/>
                  </a:schemeClr>
                </a:solidFill>
                <a:effectLst/>
                <a:latin typeface="Fira Sans" panose="020B0503050000020004" pitchFamily="34" charset="0"/>
              </a:rPr>
              <a:t> to facilitate shareability. </a:t>
            </a:r>
          </a:p>
          <a:p>
            <a:r>
              <a:rPr lang="en-GB" sz="1700" b="1" i="0" dirty="0">
                <a:solidFill>
                  <a:schemeClr val="bg1">
                    <a:lumMod val="85000"/>
                  </a:schemeClr>
                </a:solidFill>
                <a:effectLst/>
                <a:latin typeface="Fira Sans" panose="020B0503050000020004" pitchFamily="34" charset="0"/>
              </a:rPr>
              <a:t>Consistency</a:t>
            </a:r>
            <a:r>
              <a:rPr lang="en-GB" sz="1700" b="0" i="0" dirty="0">
                <a:solidFill>
                  <a:schemeClr val="bg1">
                    <a:lumMod val="85000"/>
                  </a:schemeClr>
                </a:solidFill>
                <a:effectLst/>
                <a:latin typeface="Fira Sans" panose="020B0503050000020004" pitchFamily="34" charset="0"/>
              </a:rPr>
              <a:t> (within your/group project) is key.</a:t>
            </a:r>
          </a:p>
          <a:p>
            <a:r>
              <a:rPr lang="en-GB" sz="1700" b="0" i="0" dirty="0">
                <a:solidFill>
                  <a:schemeClr val="bg1">
                    <a:lumMod val="85000"/>
                  </a:schemeClr>
                </a:solidFill>
                <a:effectLst/>
                <a:latin typeface="Fira Sans" panose="020B0503050000020004" pitchFamily="34" charset="0"/>
              </a:rPr>
              <a:t>Put the source code (the finalized working code that is used to derive the results) somewhere logical for you and collaborators.</a:t>
            </a:r>
          </a:p>
          <a:p>
            <a:r>
              <a:rPr lang="en-GB" sz="1700" b="0" i="0" dirty="0">
                <a:effectLst/>
                <a:latin typeface="Fira Sans" panose="020B0503050000020004" pitchFamily="34" charset="0"/>
              </a:rPr>
              <a:t>Results: Keep them separate.</a:t>
            </a:r>
          </a:p>
          <a:p>
            <a:endParaRPr lang="en-GB" sz="1700" b="0" i="0" dirty="0">
              <a:solidFill>
                <a:srgbClr val="404040"/>
              </a:solidFill>
              <a:effectLst/>
              <a:latin typeface="Fira Sans" panose="020B0503050000020004" pitchFamily="34" charset="0"/>
            </a:endParaRPr>
          </a:p>
          <a:p>
            <a:endParaRPr lang="en-DK" dirty="0"/>
          </a:p>
        </p:txBody>
      </p:sp>
      <p:sp>
        <p:nvSpPr>
          <p:cNvPr id="5" name="TextBox 4">
            <a:extLst>
              <a:ext uri="{FF2B5EF4-FFF2-40B4-BE49-F238E27FC236}">
                <a16:creationId xmlns:a16="http://schemas.microsoft.com/office/drawing/2014/main" id="{9B30CE1B-6F4C-CAFE-565B-95A26519B353}"/>
              </a:ext>
            </a:extLst>
          </p:cNvPr>
          <p:cNvSpPr txBox="1"/>
          <p:nvPr/>
        </p:nvSpPr>
        <p:spPr>
          <a:xfrm>
            <a:off x="5940152" y="6669360"/>
            <a:ext cx="3203848" cy="21544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Source: </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mitcommlab.mit.edu</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/be/</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commkit</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/file-structure/</a:t>
            </a:r>
            <a:endParaRPr kumimoji="0" lang="en-DK"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938430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4358EA-4D5B-461F-997D-DE6729900DE7}"/>
              </a:ext>
            </a:extLst>
          </p:cNvPr>
          <p:cNvSpPr>
            <a:spLocks noGrp="1"/>
          </p:cNvSpPr>
          <p:nvPr>
            <p:ph type="ctrTitle"/>
          </p:nvPr>
        </p:nvSpPr>
        <p:spPr>
          <a:xfrm>
            <a:off x="187419" y="3545117"/>
            <a:ext cx="8324380" cy="2706458"/>
          </a:xfrm>
        </p:spPr>
        <p:txBody>
          <a:bodyPr/>
          <a:lstStyle/>
          <a:p>
            <a:r>
              <a:rPr lang="da-DK" sz="6000"/>
              <a:t>Data </a:t>
            </a:r>
            <a:r>
              <a:rPr lang="da-DK" sz="6000" err="1"/>
              <a:t>publication</a:t>
            </a:r>
            <a:r>
              <a:rPr lang="da-DK" sz="6000"/>
              <a:t> (or FAIR in practice) </a:t>
            </a:r>
            <a:br>
              <a:rPr lang="da-DK" sz="6000">
                <a:cs typeface="Arial"/>
              </a:rPr>
            </a:br>
            <a:r>
              <a:rPr lang="da-DK" sz="2250" b="0"/>
              <a:t> </a:t>
            </a:r>
            <a:br>
              <a:rPr lang="da-DK" sz="2250" b="0"/>
            </a:br>
            <a:r>
              <a:rPr lang="da-DK" sz="2250" b="0"/>
              <a:t>datamanagment@dtu.dk</a:t>
            </a:r>
            <a:endParaRPr lang="da-DK" sz="2250" b="0">
              <a:cs typeface="Arial"/>
            </a:endParaRPr>
          </a:p>
        </p:txBody>
      </p:sp>
      <p:sp>
        <p:nvSpPr>
          <p:cNvPr id="5" name="Subtitle 4">
            <a:extLst>
              <a:ext uri="{FF2B5EF4-FFF2-40B4-BE49-F238E27FC236}">
                <a16:creationId xmlns:a16="http://schemas.microsoft.com/office/drawing/2014/main" id="{88CE6942-A17C-4247-86C6-41FACF7E90AC}"/>
              </a:ext>
            </a:extLst>
          </p:cNvPr>
          <p:cNvSpPr>
            <a:spLocks noGrp="1"/>
          </p:cNvSpPr>
          <p:nvPr>
            <p:ph type="subTitle" idx="1"/>
          </p:nvPr>
        </p:nvSpPr>
        <p:spPr/>
        <p:txBody>
          <a:bodyPr/>
          <a:lstStyle/>
          <a:p>
            <a:r>
              <a:rPr lang="da-DK"/>
              <a:t>Jitka Stilund Hansen, DTU Library</a:t>
            </a:r>
          </a:p>
        </p:txBody>
      </p:sp>
      <p:sp>
        <p:nvSpPr>
          <p:cNvPr id="2" name="Footer Placeholder 1">
            <a:extLst>
              <a:ext uri="{FF2B5EF4-FFF2-40B4-BE49-F238E27FC236}">
                <a16:creationId xmlns:a16="http://schemas.microsoft.com/office/drawing/2014/main" id="{A45995EB-10E4-4119-B468-5CD7D10A0933}"/>
              </a:ext>
            </a:extLst>
          </p:cNvPr>
          <p:cNvSpPr>
            <a:spLocks noGrp="1"/>
          </p:cNvSpPr>
          <p:nvPr>
            <p:ph type="ftr" sz="quarter" idx="16"/>
          </p:nvPr>
        </p:nvSpPr>
        <p:spPr/>
        <p:txBody>
          <a:bodyPr/>
          <a:lstStyle/>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da-DK" sz="525" b="0" i="0" u="none" strike="noStrike" kern="1200" cap="none" spc="0" normalizeH="0" baseline="0" noProof="0">
              <a:ln>
                <a:noFill/>
              </a:ln>
              <a:noFill/>
              <a:effectLst/>
              <a:uLnTx/>
              <a:uFillTx/>
              <a:latin typeface="Arial"/>
              <a:ea typeface="ＭＳ Ｐゴシック" pitchFamily="-80" charset="-128"/>
              <a:cs typeface="+mn-cs"/>
            </a:endParaRPr>
          </a:p>
        </p:txBody>
      </p:sp>
      <p:sp>
        <p:nvSpPr>
          <p:cNvPr id="3" name="Slide Number Placeholder 2">
            <a:extLst>
              <a:ext uri="{FF2B5EF4-FFF2-40B4-BE49-F238E27FC236}">
                <a16:creationId xmlns:a16="http://schemas.microsoft.com/office/drawing/2014/main" id="{0AA221E4-1851-497D-90EE-984C7112166A}"/>
              </a:ext>
            </a:extLst>
          </p:cNvPr>
          <p:cNvSpPr>
            <a:spLocks noGrp="1"/>
          </p:cNvSpPr>
          <p:nvPr>
            <p:ph type="sldNum" sz="quarter" idx="17"/>
          </p:nvPr>
        </p:nvSpPr>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fld id="{24C8C45C-947F-4981-8B3F-4F32E973C901}" type="slidenum">
              <a:rPr kumimoji="0" lang="da-DK" sz="525" b="1" i="0" u="none" strike="noStrike" kern="1200" cap="none" spc="0" normalizeH="0" baseline="0" noProof="0" smtClean="0">
                <a:ln>
                  <a:noFill/>
                </a:ln>
                <a:solidFill>
                  <a:srgbClr val="FFFFFF"/>
                </a:solidFill>
                <a:effectLst/>
                <a:uLnTx/>
                <a:uFillTx/>
                <a:latin typeface="Arial"/>
                <a:ea typeface="ＭＳ Ｐゴシック" pitchFamily="-80" charset="-128"/>
                <a:cs typeface="+mn-cs"/>
              </a:rPr>
              <a:pPr marL="0" marR="0" lvl="0" indent="0" algn="l" defTabSz="914400" rtl="0" eaLnBrk="1" fontAlgn="base" latinLnBrk="0" hangingPunct="1">
                <a:lnSpc>
                  <a:spcPct val="100000"/>
                </a:lnSpc>
                <a:spcBef>
                  <a:spcPct val="50000"/>
                </a:spcBef>
                <a:spcAft>
                  <a:spcPct val="0"/>
                </a:spcAft>
                <a:buClrTx/>
                <a:buSzTx/>
                <a:buFontTx/>
                <a:buNone/>
                <a:tabLst/>
                <a:defRPr/>
              </a:pPr>
              <a:t>17</a:t>
            </a:fld>
            <a:endParaRPr kumimoji="0" lang="da-DK" sz="525" b="1" i="0" u="none" strike="noStrike" kern="1200" cap="none" spc="0" normalizeH="0" baseline="0" noProof="0">
              <a:ln>
                <a:noFill/>
              </a:ln>
              <a:solidFill>
                <a:srgbClr val="FFFFFF"/>
              </a:solidFill>
              <a:effectLst/>
              <a:uLnTx/>
              <a:uFillTx/>
              <a:latin typeface="Arial"/>
              <a:ea typeface="ＭＳ Ｐゴシック" pitchFamily="-80" charset="-128"/>
              <a:cs typeface="+mn-cs"/>
            </a:endParaRPr>
          </a:p>
        </p:txBody>
      </p:sp>
    </p:spTree>
    <p:custDataLst>
      <p:custData r:id="rId1"/>
      <p:custData r:id="rId2"/>
    </p:custDataLst>
    <p:extLst>
      <p:ext uri="{BB962C8B-B14F-4D97-AF65-F5344CB8AC3E}">
        <p14:creationId xmlns:p14="http://schemas.microsoft.com/office/powerpoint/2010/main" val="23207141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332656"/>
            <a:ext cx="6985190" cy="972716"/>
          </a:xfrm>
        </p:spPr>
        <p:txBody>
          <a:bodyPr/>
          <a:lstStyle/>
          <a:p>
            <a:r>
              <a:rPr lang="da-DK" dirty="0" err="1"/>
              <a:t>Why</a:t>
            </a:r>
            <a:r>
              <a:rPr lang="da-DK" dirty="0"/>
              <a:t> </a:t>
            </a:r>
            <a:r>
              <a:rPr lang="da-DK" dirty="0" err="1"/>
              <a:t>publish</a:t>
            </a:r>
            <a:r>
              <a:rPr lang="da-DK" dirty="0"/>
              <a:t> data?</a:t>
            </a:r>
          </a:p>
        </p:txBody>
      </p:sp>
      <p:sp>
        <p:nvSpPr>
          <p:cNvPr id="3" name="Pladsholder til indhold 2"/>
          <p:cNvSpPr>
            <a:spLocks noGrp="1"/>
          </p:cNvSpPr>
          <p:nvPr>
            <p:ph idx="1"/>
          </p:nvPr>
        </p:nvSpPr>
        <p:spPr>
          <a:xfrm>
            <a:off x="971600" y="1706328"/>
            <a:ext cx="7416824" cy="4545578"/>
          </a:xfrm>
        </p:spPr>
        <p:txBody>
          <a:bodyPr/>
          <a:lstStyle/>
          <a:p>
            <a:r>
              <a:rPr lang="da-DK" sz="2000" dirty="0"/>
              <a:t>Journals - Data </a:t>
            </a:r>
            <a:r>
              <a:rPr lang="da-DK" sz="2000" dirty="0" err="1"/>
              <a:t>availability</a:t>
            </a:r>
            <a:endParaRPr lang="da-DK" sz="2000" dirty="0"/>
          </a:p>
          <a:p>
            <a:r>
              <a:rPr lang="da-DK" sz="2000" dirty="0" err="1"/>
              <a:t>Responsible</a:t>
            </a:r>
            <a:r>
              <a:rPr lang="da-DK" sz="2000" dirty="0"/>
              <a:t> </a:t>
            </a:r>
            <a:r>
              <a:rPr lang="da-DK" sz="2000" dirty="0" err="1"/>
              <a:t>Conduct</a:t>
            </a:r>
            <a:r>
              <a:rPr lang="da-DK" sz="2000" dirty="0"/>
              <a:t> of Research</a:t>
            </a:r>
          </a:p>
          <a:p>
            <a:pPr lvl="1"/>
            <a:r>
              <a:rPr lang="da-DK" sz="2000" dirty="0" err="1"/>
              <a:t>Available</a:t>
            </a:r>
            <a:r>
              <a:rPr lang="da-DK" sz="2000" dirty="0"/>
              <a:t> for min 5 </a:t>
            </a:r>
            <a:r>
              <a:rPr lang="da-DK" sz="2000" dirty="0" err="1"/>
              <a:t>years</a:t>
            </a:r>
            <a:r>
              <a:rPr lang="da-DK" sz="2000" dirty="0"/>
              <a:t> </a:t>
            </a:r>
            <a:r>
              <a:rPr lang="da-DK" sz="2000" dirty="0" err="1"/>
              <a:t>after</a:t>
            </a:r>
            <a:r>
              <a:rPr lang="da-DK" sz="2000" dirty="0"/>
              <a:t> </a:t>
            </a:r>
            <a:r>
              <a:rPr lang="da-DK" sz="2000" dirty="0" err="1"/>
              <a:t>publication</a:t>
            </a:r>
            <a:r>
              <a:rPr lang="da-DK" sz="2000" dirty="0"/>
              <a:t> of </a:t>
            </a:r>
            <a:r>
              <a:rPr lang="da-DK" sz="2000" dirty="0" err="1"/>
              <a:t>results</a:t>
            </a:r>
            <a:endParaRPr lang="da-DK" sz="2000" dirty="0"/>
          </a:p>
          <a:p>
            <a:r>
              <a:rPr lang="da-DK" sz="2000" dirty="0" err="1"/>
              <a:t>Compliance</a:t>
            </a:r>
            <a:r>
              <a:rPr lang="da-DK" sz="2000" dirty="0"/>
              <a:t> with </a:t>
            </a:r>
            <a:r>
              <a:rPr lang="da-DK" sz="2000" dirty="0" err="1"/>
              <a:t>funding</a:t>
            </a:r>
            <a:r>
              <a:rPr lang="da-DK" sz="2000" dirty="0"/>
              <a:t> </a:t>
            </a:r>
            <a:r>
              <a:rPr lang="da-DK" sz="2000" dirty="0" err="1"/>
              <a:t>agency</a:t>
            </a:r>
            <a:r>
              <a:rPr lang="da-DK" sz="2000" dirty="0"/>
              <a:t> </a:t>
            </a:r>
          </a:p>
          <a:p>
            <a:pPr lvl="1"/>
            <a:r>
              <a:rPr lang="da-DK" sz="2000" dirty="0"/>
              <a:t>Horizon Europe </a:t>
            </a:r>
            <a:r>
              <a:rPr lang="da-DK" sz="2000" dirty="0" err="1"/>
              <a:t>expects</a:t>
            </a:r>
            <a:r>
              <a:rPr lang="da-DK" sz="2000" dirty="0"/>
              <a:t> 10 </a:t>
            </a:r>
            <a:r>
              <a:rPr lang="da-DK" sz="2000" dirty="0" err="1"/>
              <a:t>years</a:t>
            </a:r>
            <a:r>
              <a:rPr lang="da-DK" sz="2000" dirty="0"/>
              <a:t> </a:t>
            </a:r>
            <a:r>
              <a:rPr lang="da-DK" sz="2000" dirty="0" err="1"/>
              <a:t>availability</a:t>
            </a:r>
            <a:endParaRPr lang="da-DK" sz="2000" dirty="0"/>
          </a:p>
          <a:p>
            <a:r>
              <a:rPr lang="da-DK" sz="2000" dirty="0"/>
              <a:t>Open Data </a:t>
            </a:r>
            <a:r>
              <a:rPr lang="da-DK" sz="2000" dirty="0" err="1"/>
              <a:t>directive</a:t>
            </a:r>
            <a:r>
              <a:rPr lang="da-DK" sz="2000" dirty="0"/>
              <a:t>/Public </a:t>
            </a:r>
            <a:r>
              <a:rPr lang="da-DK" sz="2000" dirty="0" err="1"/>
              <a:t>Sector</a:t>
            </a:r>
            <a:r>
              <a:rPr lang="da-DK" sz="2000" dirty="0"/>
              <a:t> Information </a:t>
            </a:r>
            <a:r>
              <a:rPr lang="da-DK" sz="2000" dirty="0" err="1"/>
              <a:t>legislations</a:t>
            </a:r>
            <a:endParaRPr lang="da-DK" sz="2000" dirty="0"/>
          </a:p>
          <a:p>
            <a:r>
              <a:rPr lang="da-DK" sz="2000" dirty="0"/>
              <a:t>DTU’s Policy for research data management</a:t>
            </a:r>
          </a:p>
          <a:p>
            <a:pPr lvl="1"/>
            <a:r>
              <a:rPr lang="en-GB" sz="2000" dirty="0">
                <a:cs typeface="+mn-cs"/>
              </a:rPr>
              <a:t>Datasets and associated metadata must remain at DTU when employment ceases</a:t>
            </a:r>
            <a:endParaRPr lang="da-DK" sz="2000" dirty="0">
              <a:cs typeface="+mn-cs"/>
            </a:endParaRPr>
          </a:p>
          <a:p>
            <a:endParaRPr lang="da-DK" sz="2000" dirty="0"/>
          </a:p>
          <a:p>
            <a:r>
              <a:rPr lang="da-DK" sz="2000" b="1" dirty="0" err="1"/>
              <a:t>Reproducibility</a:t>
            </a:r>
            <a:r>
              <a:rPr lang="da-DK" sz="2000" b="1" dirty="0"/>
              <a:t>, </a:t>
            </a:r>
            <a:r>
              <a:rPr lang="da-DK" sz="2000" b="1" dirty="0" err="1"/>
              <a:t>reusability</a:t>
            </a:r>
            <a:r>
              <a:rPr lang="da-DK" sz="2000" b="1" dirty="0"/>
              <a:t>, more citations</a:t>
            </a:r>
          </a:p>
        </p:txBody>
      </p:sp>
      <p:sp>
        <p:nvSpPr>
          <p:cNvPr id="4" name="Pladsholder til sidefod 3"/>
          <p:cNvSpPr>
            <a:spLocks noGrp="1"/>
          </p:cNvSpPr>
          <p:nvPr>
            <p:ph type="ftr" sz="quarter" idx="10"/>
          </p:nvPr>
        </p:nvSpPr>
        <p:spPr/>
        <p:txBody>
          <a:bodyPr/>
          <a:lstStyle/>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da-DK" sz="525" b="0" i="0" u="none" strike="noStrike" kern="1200" cap="none" spc="0" normalizeH="0" baseline="0" noProof="0" dirty="0">
              <a:ln>
                <a:noFill/>
              </a:ln>
              <a:noFill/>
              <a:effectLst/>
              <a:uLnTx/>
              <a:uFillTx/>
              <a:latin typeface="Arial"/>
              <a:ea typeface="ＭＳ Ｐゴシック" pitchFamily="-80" charset="-128"/>
              <a:cs typeface="+mn-cs"/>
            </a:endParaRPr>
          </a:p>
        </p:txBody>
      </p:sp>
      <p:sp>
        <p:nvSpPr>
          <p:cNvPr id="5" name="Pladsholder til slidenummer 4"/>
          <p:cNvSpPr>
            <a:spLocks noGrp="1"/>
          </p:cNvSpPr>
          <p:nvPr>
            <p:ph type="sldNum" sz="quarter" idx="11"/>
          </p:nvPr>
        </p:nvSpPr>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fld id="{103EA872-A674-449B-A120-B97244F8E91D}" type="slidenum">
              <a:rPr kumimoji="0" lang="da-DK" sz="525" b="1" i="0" u="none" strike="noStrike" kern="1200" cap="none" spc="0" normalizeH="0" baseline="0" noProof="0" smtClean="0">
                <a:ln>
                  <a:noFill/>
                </a:ln>
                <a:solidFill>
                  <a:srgbClr val="FFFFFF"/>
                </a:solidFill>
                <a:effectLst/>
                <a:uLnTx/>
                <a:uFillTx/>
                <a:latin typeface="Arial"/>
                <a:ea typeface="ＭＳ Ｐゴシック" pitchFamily="-80" charset="-128"/>
                <a:cs typeface="+mn-cs"/>
              </a:rPr>
              <a:pPr marL="0" marR="0" lvl="0" indent="0" algn="l" defTabSz="914400" rtl="0" eaLnBrk="1" fontAlgn="base" latinLnBrk="0" hangingPunct="1">
                <a:lnSpc>
                  <a:spcPct val="100000"/>
                </a:lnSpc>
                <a:spcBef>
                  <a:spcPct val="50000"/>
                </a:spcBef>
                <a:spcAft>
                  <a:spcPct val="0"/>
                </a:spcAft>
                <a:buClrTx/>
                <a:buSzTx/>
                <a:buFontTx/>
                <a:buNone/>
                <a:tabLst/>
                <a:defRPr/>
              </a:pPr>
              <a:t>18</a:t>
            </a:fld>
            <a:endParaRPr kumimoji="0" lang="da-DK" sz="525" b="1" i="0" u="none" strike="noStrike" kern="1200" cap="none" spc="0" normalizeH="0" baseline="0" noProof="0" dirty="0">
              <a:ln>
                <a:noFill/>
              </a:ln>
              <a:solidFill>
                <a:srgbClr val="FFFFFF"/>
              </a:solidFill>
              <a:effectLst/>
              <a:uLnTx/>
              <a:uFillTx/>
              <a:latin typeface="Arial"/>
              <a:ea typeface="ＭＳ Ｐゴシック" pitchFamily="-80" charset="-128"/>
              <a:cs typeface="+mn-cs"/>
            </a:endParaRPr>
          </a:p>
        </p:txBody>
      </p:sp>
    </p:spTree>
    <p:extLst>
      <p:ext uri="{BB962C8B-B14F-4D97-AF65-F5344CB8AC3E}">
        <p14:creationId xmlns:p14="http://schemas.microsoft.com/office/powerpoint/2010/main" val="1423978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426127"/>
            <a:ext cx="4896713" cy="770625"/>
          </a:xfrm>
        </p:spPr>
        <p:txBody>
          <a:bodyPr/>
          <a:lstStyle/>
          <a:p>
            <a:r>
              <a:rPr lang="da-DK" dirty="0" err="1"/>
              <a:t>Repositories</a:t>
            </a:r>
            <a:endParaRPr lang="da-DK" dirty="0"/>
          </a:p>
        </p:txBody>
      </p:sp>
      <p:sp>
        <p:nvSpPr>
          <p:cNvPr id="3" name="Pladsholder til indhold 2"/>
          <p:cNvSpPr>
            <a:spLocks noGrp="1"/>
          </p:cNvSpPr>
          <p:nvPr>
            <p:ph idx="1"/>
          </p:nvPr>
        </p:nvSpPr>
        <p:spPr>
          <a:xfrm>
            <a:off x="971600" y="1706328"/>
            <a:ext cx="4896713" cy="4545578"/>
          </a:xfrm>
        </p:spPr>
        <p:txBody>
          <a:bodyPr/>
          <a:lstStyle/>
          <a:p>
            <a:pPr marL="0" indent="0">
              <a:buNone/>
            </a:pPr>
            <a:r>
              <a:rPr lang="da-DK" sz="2000" dirty="0"/>
              <a:t>- </a:t>
            </a:r>
            <a:r>
              <a:rPr lang="da-DK" sz="2000" dirty="0" err="1"/>
              <a:t>are</a:t>
            </a:r>
            <a:r>
              <a:rPr lang="da-DK" sz="2000" dirty="0"/>
              <a:t> </a:t>
            </a:r>
            <a:r>
              <a:rPr lang="da-DK" sz="2000" dirty="0" err="1"/>
              <a:t>storage</a:t>
            </a:r>
            <a:r>
              <a:rPr lang="da-DK" sz="2000" dirty="0"/>
              <a:t> locations for digital (and </a:t>
            </a:r>
            <a:r>
              <a:rPr lang="da-DK" sz="2000" dirty="0" err="1"/>
              <a:t>physical</a:t>
            </a:r>
            <a:r>
              <a:rPr lang="da-DK" sz="2000" dirty="0"/>
              <a:t>) </a:t>
            </a:r>
            <a:r>
              <a:rPr lang="da-DK" sz="2000" dirty="0" err="1"/>
              <a:t>objects</a:t>
            </a:r>
            <a:endParaRPr lang="da-DK" sz="2000" dirty="0"/>
          </a:p>
          <a:p>
            <a:endParaRPr lang="da-DK" sz="2000" dirty="0"/>
          </a:p>
          <a:p>
            <a:r>
              <a:rPr lang="da-DK" sz="2000" dirty="0" err="1"/>
              <a:t>Generic</a:t>
            </a:r>
            <a:r>
              <a:rPr lang="da-DK" sz="2000" dirty="0"/>
              <a:t> vs. </a:t>
            </a:r>
            <a:r>
              <a:rPr lang="da-DK" sz="2000" dirty="0" err="1"/>
              <a:t>discipline-specific</a:t>
            </a:r>
            <a:endParaRPr lang="da-DK" sz="2000" dirty="0"/>
          </a:p>
          <a:p>
            <a:r>
              <a:rPr lang="da-DK" sz="2000" dirty="0"/>
              <a:t>Find a </a:t>
            </a:r>
            <a:r>
              <a:rPr lang="da-DK" sz="2000" dirty="0" err="1"/>
              <a:t>repository</a:t>
            </a:r>
            <a:r>
              <a:rPr lang="da-DK" sz="2000" dirty="0"/>
              <a:t>: </a:t>
            </a:r>
            <a:r>
              <a:rPr lang="da-DK" sz="2000" dirty="0">
                <a:hlinkClick r:id="rId3"/>
              </a:rPr>
              <a:t>https://www.re3data.org/</a:t>
            </a:r>
            <a:r>
              <a:rPr lang="da-DK" sz="2000" dirty="0"/>
              <a:t> </a:t>
            </a:r>
          </a:p>
          <a:p>
            <a:endParaRPr lang="da-DK" sz="2000" dirty="0"/>
          </a:p>
          <a:p>
            <a:r>
              <a:rPr lang="da-DK" sz="2000" dirty="0"/>
              <a:t>Level of </a:t>
            </a:r>
            <a:r>
              <a:rPr lang="da-DK" sz="2000" dirty="0" err="1"/>
              <a:t>curation</a:t>
            </a:r>
            <a:r>
              <a:rPr lang="da-DK" sz="2000" dirty="0"/>
              <a:t>, </a:t>
            </a:r>
            <a:r>
              <a:rPr lang="da-DK" sz="2000" dirty="0" err="1"/>
              <a:t>preservation</a:t>
            </a:r>
            <a:r>
              <a:rPr lang="da-DK" sz="2000" dirty="0"/>
              <a:t> actions?</a:t>
            </a:r>
          </a:p>
          <a:p>
            <a:r>
              <a:rPr lang="da-DK" sz="2000" dirty="0" err="1"/>
              <a:t>Supporting</a:t>
            </a:r>
            <a:r>
              <a:rPr lang="da-DK" sz="2000" dirty="0"/>
              <a:t> FAIR data?</a:t>
            </a:r>
          </a:p>
          <a:p>
            <a:endParaRPr lang="da-DK" sz="2000" dirty="0"/>
          </a:p>
          <a:p>
            <a:r>
              <a:rPr lang="da-DK" sz="2000" dirty="0" err="1"/>
              <a:t>Which</a:t>
            </a:r>
            <a:r>
              <a:rPr lang="da-DK" sz="2000" dirty="0"/>
              <a:t> </a:t>
            </a:r>
            <a:r>
              <a:rPr lang="da-DK" sz="2000" dirty="0" err="1"/>
              <a:t>repositories</a:t>
            </a:r>
            <a:r>
              <a:rPr lang="da-DK" sz="2000" dirty="0"/>
              <a:t> do </a:t>
            </a:r>
            <a:r>
              <a:rPr lang="da-DK" sz="2000" dirty="0" err="1"/>
              <a:t>you</a:t>
            </a:r>
            <a:r>
              <a:rPr lang="da-DK" sz="2000" dirty="0"/>
              <a:t> </a:t>
            </a:r>
            <a:r>
              <a:rPr lang="da-DK" sz="2000" dirty="0" err="1"/>
              <a:t>use</a:t>
            </a:r>
            <a:r>
              <a:rPr lang="da-DK" sz="2000" dirty="0"/>
              <a:t>?</a:t>
            </a:r>
          </a:p>
        </p:txBody>
      </p:sp>
      <p:pic>
        <p:nvPicPr>
          <p:cNvPr id="12" name="Pladsholder til billede 11"/>
          <p:cNvPicPr>
            <a:picLocks noGrp="1" noChangeAspect="1"/>
          </p:cNvPicPr>
          <p:nvPr>
            <p:ph type="pic" sz="quarter" idx="14"/>
          </p:nvPr>
        </p:nvPicPr>
        <p:blipFill>
          <a:blip r:embed="rId4">
            <a:extLst>
              <a:ext uri="{28A0092B-C50C-407E-A947-70E740481C1C}">
                <a14:useLocalDpi xmlns:a14="http://schemas.microsoft.com/office/drawing/2010/main" val="0"/>
              </a:ext>
            </a:extLst>
          </a:blip>
          <a:stretch>
            <a:fillRect/>
          </a:stretch>
        </p:blipFill>
        <p:spPr>
          <a:xfrm>
            <a:off x="5862469" y="5135200"/>
            <a:ext cx="3135198" cy="1254080"/>
          </a:xfrm>
        </p:spPr>
      </p:pic>
      <p:sp>
        <p:nvSpPr>
          <p:cNvPr id="5" name="Pladsholder til slidenummer 4"/>
          <p:cNvSpPr>
            <a:spLocks noGrp="1"/>
          </p:cNvSpPr>
          <p:nvPr>
            <p:ph type="sldNum" sz="quarter" idx="4294967295"/>
          </p:nvPr>
        </p:nvSpPr>
        <p:spPr>
          <a:xfrm>
            <a:off x="8818917" y="5762929"/>
            <a:ext cx="325083" cy="238156"/>
          </a:xfrm>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fld id="{103EA872-A674-449B-A120-B97244F8E91D}" type="slidenum">
              <a:rPr kumimoji="0" lang="da-DK" sz="525" b="1" i="0" u="none" strike="noStrike" kern="1200" cap="none" spc="0" normalizeH="0" baseline="0" noProof="0" smtClean="0">
                <a:ln>
                  <a:noFill/>
                </a:ln>
                <a:solidFill>
                  <a:srgbClr val="FFFFFF"/>
                </a:solidFill>
                <a:effectLst/>
                <a:uLnTx/>
                <a:uFillTx/>
                <a:latin typeface="Arial"/>
                <a:ea typeface="ＭＳ Ｐゴシック" pitchFamily="-80" charset="-128"/>
                <a:cs typeface="+mn-cs"/>
              </a:rPr>
              <a:pPr marL="0" marR="0" lvl="0" indent="0" algn="l" defTabSz="914400" rtl="0" eaLnBrk="1" fontAlgn="base" latinLnBrk="0" hangingPunct="1">
                <a:lnSpc>
                  <a:spcPct val="100000"/>
                </a:lnSpc>
                <a:spcBef>
                  <a:spcPct val="50000"/>
                </a:spcBef>
                <a:spcAft>
                  <a:spcPct val="0"/>
                </a:spcAft>
                <a:buClrTx/>
                <a:buSzTx/>
                <a:buFontTx/>
                <a:buNone/>
                <a:tabLst/>
                <a:defRPr/>
              </a:pPr>
              <a:t>19</a:t>
            </a:fld>
            <a:endParaRPr kumimoji="0" lang="da-DK" sz="525" b="1" i="0" u="none" strike="noStrike" kern="1200" cap="none" spc="0" normalizeH="0" baseline="0" noProof="0" dirty="0">
              <a:ln>
                <a:noFill/>
              </a:ln>
              <a:solidFill>
                <a:srgbClr val="FFFFFF"/>
              </a:solidFill>
              <a:effectLst/>
              <a:uLnTx/>
              <a:uFillTx/>
              <a:latin typeface="Arial"/>
              <a:ea typeface="ＭＳ Ｐゴシック" pitchFamily="-80" charset="-128"/>
              <a:cs typeface="+mn-cs"/>
            </a:endParaRPr>
          </a:p>
        </p:txBody>
      </p:sp>
      <p:pic>
        <p:nvPicPr>
          <p:cNvPr id="13" name="Billede 12"/>
          <p:cNvPicPr>
            <a:picLocks noChangeAspect="1"/>
          </p:cNvPicPr>
          <p:nvPr/>
        </p:nvPicPr>
        <p:blipFill>
          <a:blip r:embed="rId5"/>
          <a:stretch>
            <a:fillRect/>
          </a:stretch>
        </p:blipFill>
        <p:spPr>
          <a:xfrm>
            <a:off x="5862469" y="757932"/>
            <a:ext cx="3135198" cy="697231"/>
          </a:xfrm>
          <a:prstGeom prst="rect">
            <a:avLst/>
          </a:prstGeom>
        </p:spPr>
      </p:pic>
      <p:pic>
        <p:nvPicPr>
          <p:cNvPr id="4" name="Billed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2470" y="1735708"/>
            <a:ext cx="3135197" cy="3135197"/>
          </a:xfrm>
          <a:prstGeom prst="rect">
            <a:avLst/>
          </a:prstGeom>
        </p:spPr>
      </p:pic>
    </p:spTree>
    <p:extLst>
      <p:ext uri="{BB962C8B-B14F-4D97-AF65-F5344CB8AC3E}">
        <p14:creationId xmlns:p14="http://schemas.microsoft.com/office/powerpoint/2010/main" val="2710426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with medium confidence">
            <a:extLst>
              <a:ext uri="{FF2B5EF4-FFF2-40B4-BE49-F238E27FC236}">
                <a16:creationId xmlns:a16="http://schemas.microsoft.com/office/drawing/2014/main" id="{1FFE14B3-3C9E-CEA3-ACE5-2D8F271612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pic>
        <p:nvPicPr>
          <p:cNvPr id="6" name="Picture 5" descr="A screenshot of a computer&#10;&#10;Description automatically generated with low confidence">
            <a:extLst>
              <a:ext uri="{FF2B5EF4-FFF2-40B4-BE49-F238E27FC236}">
                <a16:creationId xmlns:a16="http://schemas.microsoft.com/office/drawing/2014/main" id="{82E5293C-A0C1-CD37-AF36-BCD3E352B2A8}"/>
              </a:ext>
            </a:extLst>
          </p:cNvPr>
          <p:cNvPicPr>
            <a:picLocks noChangeAspect="1"/>
          </p:cNvPicPr>
          <p:nvPr/>
        </p:nvPicPr>
        <p:blipFill rotWithShape="1">
          <a:blip r:embed="rId4">
            <a:extLst>
              <a:ext uri="{28A0092B-C50C-407E-A947-70E740481C1C}">
                <a14:useLocalDpi xmlns:a14="http://schemas.microsoft.com/office/drawing/2010/main" val="0"/>
              </a:ext>
            </a:extLst>
          </a:blip>
          <a:srcRect t="26237" b="32023"/>
          <a:stretch/>
        </p:blipFill>
        <p:spPr>
          <a:xfrm>
            <a:off x="0" y="4240099"/>
            <a:ext cx="9144000" cy="2146852"/>
          </a:xfrm>
          <a:prstGeom prst="rect">
            <a:avLst/>
          </a:prstGeom>
        </p:spPr>
      </p:pic>
    </p:spTree>
    <p:extLst>
      <p:ext uri="{BB962C8B-B14F-4D97-AF65-F5344CB8AC3E}">
        <p14:creationId xmlns:p14="http://schemas.microsoft.com/office/powerpoint/2010/main" val="515745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2AA1A2F8-5ACA-4C54-BB52-D443EC003A52}"/>
              </a:ext>
            </a:extLst>
          </p:cNvPr>
          <p:cNvSpPr>
            <a:spLocks noGrp="1"/>
          </p:cNvSpPr>
          <p:nvPr>
            <p:ph type="title"/>
          </p:nvPr>
        </p:nvSpPr>
        <p:spPr>
          <a:xfrm>
            <a:off x="1041278" y="198175"/>
            <a:ext cx="6985190" cy="972716"/>
          </a:xfrm>
        </p:spPr>
        <p:txBody>
          <a:bodyPr/>
          <a:lstStyle/>
          <a:p>
            <a:r>
              <a:rPr lang="da-DK" dirty="0"/>
              <a:t>Repository metadata for FAIR data</a:t>
            </a:r>
          </a:p>
        </p:txBody>
      </p:sp>
      <p:sp>
        <p:nvSpPr>
          <p:cNvPr id="21" name="Content Placeholder 20">
            <a:extLst>
              <a:ext uri="{FF2B5EF4-FFF2-40B4-BE49-F238E27FC236}">
                <a16:creationId xmlns:a16="http://schemas.microsoft.com/office/drawing/2014/main" id="{B99CA311-7A5E-48A9-A4E2-DE5BF82F6A49}"/>
              </a:ext>
            </a:extLst>
          </p:cNvPr>
          <p:cNvSpPr>
            <a:spLocks noGrp="1"/>
          </p:cNvSpPr>
          <p:nvPr>
            <p:ph idx="1"/>
          </p:nvPr>
        </p:nvSpPr>
        <p:spPr>
          <a:xfrm>
            <a:off x="2141415" y="1772816"/>
            <a:ext cx="6174995" cy="3409627"/>
          </a:xfrm>
        </p:spPr>
        <p:txBody>
          <a:bodyPr/>
          <a:lstStyle/>
          <a:p>
            <a:r>
              <a:rPr lang="da-DK" sz="1800" dirty="0"/>
              <a:t>Title, </a:t>
            </a:r>
            <a:r>
              <a:rPr lang="da-DK" sz="1800" dirty="0" err="1"/>
              <a:t>authors</a:t>
            </a:r>
            <a:r>
              <a:rPr lang="da-DK" sz="1800" dirty="0"/>
              <a:t>, abstract, </a:t>
            </a:r>
            <a:r>
              <a:rPr lang="da-DK" sz="1800" dirty="0" err="1"/>
              <a:t>keywords</a:t>
            </a:r>
            <a:r>
              <a:rPr lang="da-DK" sz="1800" dirty="0"/>
              <a:t>, </a:t>
            </a:r>
            <a:r>
              <a:rPr lang="da-DK" sz="1800" dirty="0" err="1"/>
              <a:t>persistent</a:t>
            </a:r>
            <a:r>
              <a:rPr lang="da-DK" sz="1800" dirty="0"/>
              <a:t> </a:t>
            </a:r>
            <a:r>
              <a:rPr lang="da-DK" sz="1800" dirty="0" err="1"/>
              <a:t>identifier</a:t>
            </a:r>
            <a:r>
              <a:rPr lang="da-DK" sz="1800" dirty="0"/>
              <a:t> (DOI, ORCID)</a:t>
            </a:r>
          </a:p>
          <a:p>
            <a:endParaRPr lang="da-DK" sz="1800" dirty="0"/>
          </a:p>
          <a:p>
            <a:r>
              <a:rPr lang="da-DK" sz="1800" dirty="0" err="1"/>
              <a:t>Free</a:t>
            </a:r>
            <a:r>
              <a:rPr lang="da-DK" sz="1800" dirty="0"/>
              <a:t>, open </a:t>
            </a:r>
            <a:r>
              <a:rPr lang="da-DK" sz="1800" dirty="0" err="1"/>
              <a:t>communication</a:t>
            </a:r>
            <a:r>
              <a:rPr lang="da-DK" sz="1800" dirty="0"/>
              <a:t> </a:t>
            </a:r>
            <a:r>
              <a:rPr lang="da-DK" sz="1800" dirty="0" err="1"/>
              <a:t>protocol</a:t>
            </a:r>
            <a:r>
              <a:rPr lang="da-DK" sz="1800" dirty="0"/>
              <a:t>, </a:t>
            </a:r>
            <a:r>
              <a:rPr lang="da-DK" sz="1800" dirty="0" err="1"/>
              <a:t>machine-actionability</a:t>
            </a:r>
            <a:r>
              <a:rPr lang="da-DK" sz="1800" dirty="0"/>
              <a:t>, metadata </a:t>
            </a:r>
            <a:r>
              <a:rPr lang="da-DK" sz="1800" dirty="0" err="1"/>
              <a:t>explaining</a:t>
            </a:r>
            <a:r>
              <a:rPr lang="da-DK" sz="1800" dirty="0"/>
              <a:t> </a:t>
            </a:r>
            <a:r>
              <a:rPr lang="da-DK" sz="1800" dirty="0" err="1"/>
              <a:t>availability</a:t>
            </a:r>
            <a:r>
              <a:rPr lang="da-DK" sz="1800" dirty="0"/>
              <a:t> of ”</a:t>
            </a:r>
            <a:r>
              <a:rPr lang="da-DK" sz="1800" dirty="0" err="1"/>
              <a:t>closed</a:t>
            </a:r>
            <a:r>
              <a:rPr lang="da-DK" sz="1800" dirty="0"/>
              <a:t>” data (</a:t>
            </a:r>
            <a:r>
              <a:rPr lang="da-DK" sz="1800" dirty="0" err="1"/>
              <a:t>authentication</a:t>
            </a:r>
            <a:r>
              <a:rPr lang="da-DK" sz="1800" dirty="0"/>
              <a:t>)</a:t>
            </a:r>
          </a:p>
          <a:p>
            <a:endParaRPr lang="da-DK" sz="1800" dirty="0"/>
          </a:p>
          <a:p>
            <a:endParaRPr lang="da-DK" sz="1800" dirty="0"/>
          </a:p>
          <a:p>
            <a:r>
              <a:rPr lang="da-DK" sz="1800" dirty="0"/>
              <a:t>Open file formats, </a:t>
            </a:r>
            <a:r>
              <a:rPr lang="da-DK" sz="1800" dirty="0" err="1"/>
              <a:t>Readme</a:t>
            </a:r>
            <a:r>
              <a:rPr lang="da-DK" sz="1800" dirty="0"/>
              <a:t> file</a:t>
            </a:r>
          </a:p>
          <a:p>
            <a:endParaRPr lang="da-DK" sz="1800" dirty="0"/>
          </a:p>
          <a:p>
            <a:endParaRPr lang="da-DK" sz="1800" dirty="0"/>
          </a:p>
          <a:p>
            <a:endParaRPr lang="da-DK" sz="1800" dirty="0"/>
          </a:p>
          <a:p>
            <a:r>
              <a:rPr lang="da-DK" sz="1800" dirty="0" err="1"/>
              <a:t>Provenance</a:t>
            </a:r>
            <a:r>
              <a:rPr lang="da-DK" sz="1800" dirty="0"/>
              <a:t>, </a:t>
            </a:r>
            <a:r>
              <a:rPr lang="da-DK" sz="1800" dirty="0" err="1"/>
              <a:t>linking</a:t>
            </a:r>
            <a:r>
              <a:rPr lang="da-DK" sz="1800" dirty="0"/>
              <a:t> to </a:t>
            </a:r>
            <a:r>
              <a:rPr lang="da-DK" sz="1800" dirty="0" err="1"/>
              <a:t>other</a:t>
            </a:r>
            <a:r>
              <a:rPr lang="da-DK" sz="1800" dirty="0"/>
              <a:t> outputs, </a:t>
            </a:r>
            <a:r>
              <a:rPr lang="da-DK" sz="1800" dirty="0" err="1"/>
              <a:t>usage</a:t>
            </a:r>
            <a:r>
              <a:rPr lang="da-DK" sz="1800" dirty="0"/>
              <a:t> </a:t>
            </a:r>
            <a:r>
              <a:rPr lang="da-DK" sz="1800" dirty="0" err="1"/>
              <a:t>license</a:t>
            </a:r>
            <a:endParaRPr lang="da-DK" sz="1800" dirty="0"/>
          </a:p>
        </p:txBody>
      </p:sp>
      <p:sp>
        <p:nvSpPr>
          <p:cNvPr id="10" name="FLD_Presentation Title"/>
          <p:cNvSpPr>
            <a:spLocks noGrp="1"/>
          </p:cNvSpPr>
          <p:nvPr>
            <p:ph type="ftr" sz="quarter" idx="10"/>
          </p:nvPr>
        </p:nvSpPr>
        <p:spPr/>
        <p:txBody>
          <a:bodyPr/>
          <a:lstStyle/>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da-DK" sz="525" b="0" i="0" u="none" strike="noStrike" kern="1200" cap="none" spc="0" normalizeH="0" baseline="0" noProof="0" dirty="0">
              <a:ln>
                <a:noFill/>
              </a:ln>
              <a:noFill/>
              <a:effectLst/>
              <a:uLnTx/>
              <a:uFillTx/>
              <a:latin typeface="Arial"/>
              <a:ea typeface="ＭＳ Ｐゴシック" pitchFamily="-80" charset="-128"/>
              <a:cs typeface="+mn-cs"/>
            </a:endParaRPr>
          </a:p>
        </p:txBody>
      </p:sp>
      <p:sp>
        <p:nvSpPr>
          <p:cNvPr id="4" name="Slide Number Placeholder 3"/>
          <p:cNvSpPr>
            <a:spLocks noGrp="1"/>
          </p:cNvSpPr>
          <p:nvPr>
            <p:ph type="sldNum" sz="quarter" idx="11"/>
          </p:nvPr>
        </p:nvSpPr>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fld id="{103EA872-A674-449B-A120-B97244F8E91D}" type="slidenum">
              <a:rPr kumimoji="0" lang="da-DK" sz="525" b="1" i="0" u="none" strike="noStrike" kern="1200" cap="none" spc="0" normalizeH="0" baseline="0" noProof="0" smtClean="0">
                <a:ln>
                  <a:noFill/>
                </a:ln>
                <a:solidFill>
                  <a:srgbClr val="FFFFFF"/>
                </a:solidFill>
                <a:effectLst/>
                <a:uLnTx/>
                <a:uFillTx/>
                <a:latin typeface="Arial"/>
                <a:ea typeface="ＭＳ Ｐゴシック" pitchFamily="-80" charset="-128"/>
                <a:cs typeface="+mn-cs"/>
              </a:rPr>
              <a:pPr marL="0" marR="0" lvl="0" indent="0" algn="l" defTabSz="914400" rtl="0" eaLnBrk="1" fontAlgn="base" latinLnBrk="0" hangingPunct="1">
                <a:lnSpc>
                  <a:spcPct val="100000"/>
                </a:lnSpc>
                <a:spcBef>
                  <a:spcPct val="50000"/>
                </a:spcBef>
                <a:spcAft>
                  <a:spcPct val="0"/>
                </a:spcAft>
                <a:buClrTx/>
                <a:buSzTx/>
                <a:buFontTx/>
                <a:buNone/>
                <a:tabLst/>
                <a:defRPr/>
              </a:pPr>
              <a:t>20</a:t>
            </a:fld>
            <a:endParaRPr kumimoji="0" lang="da-DK" sz="525" b="1" i="0" u="none" strike="noStrike" kern="1200" cap="none" spc="0" normalizeH="0" baseline="0" noProof="0" dirty="0">
              <a:ln>
                <a:noFill/>
              </a:ln>
              <a:solidFill>
                <a:srgbClr val="FFFFFF"/>
              </a:solidFill>
              <a:effectLst/>
              <a:uLnTx/>
              <a:uFillTx/>
              <a:latin typeface="Arial"/>
              <a:ea typeface="ＭＳ Ｐゴシック" pitchFamily="-80" charset="-128"/>
              <a:cs typeface="+mn-cs"/>
            </a:endParaRPr>
          </a:p>
        </p:txBody>
      </p:sp>
      <p:grpSp>
        <p:nvGrpSpPr>
          <p:cNvPr id="6" name="Gruppe 5"/>
          <p:cNvGrpSpPr>
            <a:grpSpLocks noChangeAspect="1"/>
          </p:cNvGrpSpPr>
          <p:nvPr/>
        </p:nvGrpSpPr>
        <p:grpSpPr>
          <a:xfrm>
            <a:off x="755577" y="1484784"/>
            <a:ext cx="1385838" cy="4864296"/>
            <a:chOff x="9068047" y="431113"/>
            <a:chExt cx="1845849" cy="6110087"/>
          </a:xfrm>
        </p:grpSpPr>
        <p:pic>
          <p:nvPicPr>
            <p:cNvPr id="7" name="Content Placeholder 5"/>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bwMode="auto">
            <a:xfrm>
              <a:off x="9401728" y="431113"/>
              <a:ext cx="1512168" cy="158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Content Placeholder 5"/>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bwMode="auto">
            <a:xfrm>
              <a:off x="9443957" y="4957024"/>
              <a:ext cx="1296144" cy="158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Content Placeholder 5"/>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bwMode="auto">
            <a:xfrm>
              <a:off x="9068047" y="2076379"/>
              <a:ext cx="1440160" cy="1368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Content Placeholder 5"/>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bwMode="auto">
            <a:xfrm>
              <a:off x="9443957" y="3444856"/>
              <a:ext cx="1427709"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custDataLst>
      <p:custData r:id="rId1"/>
      <p:custData r:id="rId2"/>
    </p:custDataLst>
    <p:extLst>
      <p:ext uri="{BB962C8B-B14F-4D97-AF65-F5344CB8AC3E}">
        <p14:creationId xmlns:p14="http://schemas.microsoft.com/office/powerpoint/2010/main" val="1796381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lede 5"/>
          <p:cNvPicPr>
            <a:picLocks noChangeAspect="1"/>
          </p:cNvPicPr>
          <p:nvPr/>
        </p:nvPicPr>
        <p:blipFill>
          <a:blip r:embed="rId3"/>
          <a:stretch>
            <a:fillRect/>
          </a:stretch>
        </p:blipFill>
        <p:spPr>
          <a:xfrm>
            <a:off x="4099854" y="1196752"/>
            <a:ext cx="4855600" cy="4464496"/>
          </a:xfrm>
          <a:prstGeom prst="rect">
            <a:avLst/>
          </a:prstGeom>
          <a:ln>
            <a:noFill/>
          </a:ln>
          <a:effectLst>
            <a:outerShdw blurRad="292100" dist="139700" dir="2700000" algn="tl" rotWithShape="0">
              <a:srgbClr val="333333">
                <a:alpha val="65000"/>
              </a:srgbClr>
            </a:outerShdw>
          </a:effectLst>
        </p:spPr>
      </p:pic>
      <p:sp>
        <p:nvSpPr>
          <p:cNvPr id="2" name="Titel 1"/>
          <p:cNvSpPr>
            <a:spLocks noGrp="1"/>
          </p:cNvSpPr>
          <p:nvPr>
            <p:ph type="title"/>
          </p:nvPr>
        </p:nvSpPr>
        <p:spPr>
          <a:xfrm>
            <a:off x="971600" y="224036"/>
            <a:ext cx="6985190" cy="972716"/>
          </a:xfrm>
        </p:spPr>
        <p:txBody>
          <a:bodyPr/>
          <a:lstStyle/>
          <a:p>
            <a:r>
              <a:rPr lang="da-DK" dirty="0"/>
              <a:t>DTU Data</a:t>
            </a:r>
          </a:p>
        </p:txBody>
      </p:sp>
      <p:sp>
        <p:nvSpPr>
          <p:cNvPr id="3" name="Pladsholder til indhold 2"/>
          <p:cNvSpPr>
            <a:spLocks noGrp="1"/>
          </p:cNvSpPr>
          <p:nvPr>
            <p:ph idx="1"/>
          </p:nvPr>
        </p:nvSpPr>
        <p:spPr>
          <a:xfrm>
            <a:off x="971600" y="1484784"/>
            <a:ext cx="3096344" cy="3409627"/>
          </a:xfrm>
        </p:spPr>
        <p:txBody>
          <a:bodyPr/>
          <a:lstStyle/>
          <a:p>
            <a:r>
              <a:rPr lang="da-DK" sz="2000" dirty="0" err="1"/>
              <a:t>Institutional</a:t>
            </a:r>
            <a:r>
              <a:rPr lang="da-DK" sz="2000" dirty="0"/>
              <a:t> </a:t>
            </a:r>
            <a:r>
              <a:rPr lang="da-DK" sz="2000" dirty="0" err="1"/>
              <a:t>repository</a:t>
            </a:r>
            <a:endParaRPr lang="da-DK" sz="2000" dirty="0"/>
          </a:p>
          <a:p>
            <a:r>
              <a:rPr lang="da-DK" sz="2000" dirty="0"/>
              <a:t>Global </a:t>
            </a:r>
            <a:r>
              <a:rPr lang="da-DK" sz="2000" dirty="0" err="1"/>
              <a:t>sharing</a:t>
            </a:r>
            <a:endParaRPr lang="da-DK" sz="2000" dirty="0"/>
          </a:p>
          <a:p>
            <a:r>
              <a:rPr lang="da-DK" sz="2000" dirty="0" err="1"/>
              <a:t>Supporting</a:t>
            </a:r>
            <a:r>
              <a:rPr lang="da-DK" sz="2000" dirty="0"/>
              <a:t> FAIR data, software and </a:t>
            </a:r>
            <a:r>
              <a:rPr lang="da-DK" sz="2000" dirty="0" err="1"/>
              <a:t>other</a:t>
            </a:r>
            <a:r>
              <a:rPr lang="da-DK" sz="2000" dirty="0"/>
              <a:t> research outputs</a:t>
            </a:r>
          </a:p>
          <a:p>
            <a:r>
              <a:rPr lang="da-DK" sz="2000" dirty="0"/>
              <a:t>Data and metadata </a:t>
            </a:r>
            <a:r>
              <a:rPr lang="da-DK" sz="2000" dirty="0" err="1"/>
              <a:t>stored</a:t>
            </a:r>
            <a:r>
              <a:rPr lang="da-DK" sz="2000" dirty="0"/>
              <a:t> on DTU servers</a:t>
            </a:r>
          </a:p>
          <a:p>
            <a:r>
              <a:rPr lang="da-DK" sz="2000" dirty="0"/>
              <a:t>Login with SSO</a:t>
            </a:r>
          </a:p>
          <a:p>
            <a:r>
              <a:rPr lang="da-DK" sz="2000" dirty="0"/>
              <a:t>DTU and </a:t>
            </a:r>
            <a:r>
              <a:rPr lang="da-DK" sz="2000" dirty="0" err="1"/>
              <a:t>department</a:t>
            </a:r>
            <a:r>
              <a:rPr lang="da-DK" sz="2000" dirty="0"/>
              <a:t> branding</a:t>
            </a:r>
          </a:p>
          <a:p>
            <a:r>
              <a:rPr lang="da-DK" sz="2000" dirty="0" err="1"/>
              <a:t>Review</a:t>
            </a:r>
            <a:r>
              <a:rPr lang="da-DK" sz="2000" dirty="0"/>
              <a:t> of all items</a:t>
            </a:r>
          </a:p>
          <a:p>
            <a:endParaRPr lang="da-DK" sz="2000" dirty="0"/>
          </a:p>
        </p:txBody>
      </p:sp>
      <p:sp>
        <p:nvSpPr>
          <p:cNvPr id="4" name="Pladsholder til sidefod 3"/>
          <p:cNvSpPr>
            <a:spLocks noGrp="1"/>
          </p:cNvSpPr>
          <p:nvPr>
            <p:ph type="ftr" sz="quarter" idx="10"/>
          </p:nvPr>
        </p:nvSpPr>
        <p:spPr/>
        <p:txBody>
          <a:bodyPr/>
          <a:lstStyle/>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da-DK" sz="525" b="0" i="0" u="none" strike="noStrike" kern="1200" cap="none" spc="0" normalizeH="0" baseline="0" noProof="0" dirty="0">
              <a:ln>
                <a:noFill/>
              </a:ln>
              <a:noFill/>
              <a:effectLst/>
              <a:uLnTx/>
              <a:uFillTx/>
              <a:latin typeface="Arial"/>
              <a:ea typeface="ＭＳ Ｐゴシック" pitchFamily="-80" charset="-128"/>
              <a:cs typeface="+mn-cs"/>
            </a:endParaRPr>
          </a:p>
        </p:txBody>
      </p:sp>
      <p:sp>
        <p:nvSpPr>
          <p:cNvPr id="5" name="Pladsholder til slidenummer 4"/>
          <p:cNvSpPr>
            <a:spLocks noGrp="1"/>
          </p:cNvSpPr>
          <p:nvPr>
            <p:ph type="sldNum" sz="quarter" idx="11"/>
          </p:nvPr>
        </p:nvSpPr>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fld id="{103EA872-A674-449B-A120-B97244F8E91D}" type="slidenum">
              <a:rPr kumimoji="0" lang="da-DK" sz="525" b="1" i="0" u="none" strike="noStrike" kern="1200" cap="none" spc="0" normalizeH="0" baseline="0" noProof="0" smtClean="0">
                <a:ln>
                  <a:noFill/>
                </a:ln>
                <a:solidFill>
                  <a:srgbClr val="FFFFFF"/>
                </a:solidFill>
                <a:effectLst/>
                <a:uLnTx/>
                <a:uFillTx/>
                <a:latin typeface="Arial"/>
                <a:ea typeface="ＭＳ Ｐゴシック" pitchFamily="-80" charset="-128"/>
                <a:cs typeface="+mn-cs"/>
              </a:rPr>
              <a:pPr marL="0" marR="0" lvl="0" indent="0" algn="l" defTabSz="914400" rtl="0" eaLnBrk="1" fontAlgn="base" latinLnBrk="0" hangingPunct="1">
                <a:lnSpc>
                  <a:spcPct val="100000"/>
                </a:lnSpc>
                <a:spcBef>
                  <a:spcPct val="50000"/>
                </a:spcBef>
                <a:spcAft>
                  <a:spcPct val="0"/>
                </a:spcAft>
                <a:buClrTx/>
                <a:buSzTx/>
                <a:buFontTx/>
                <a:buNone/>
                <a:tabLst/>
                <a:defRPr/>
              </a:pPr>
              <a:t>21</a:t>
            </a:fld>
            <a:endParaRPr kumimoji="0" lang="da-DK" sz="525" b="1" i="0" u="none" strike="noStrike" kern="1200" cap="none" spc="0" normalizeH="0" baseline="0" noProof="0" dirty="0">
              <a:ln>
                <a:noFill/>
              </a:ln>
              <a:solidFill>
                <a:srgbClr val="FFFFFF"/>
              </a:solidFill>
              <a:effectLst/>
              <a:uLnTx/>
              <a:uFillTx/>
              <a:latin typeface="Arial"/>
              <a:ea typeface="ＭＳ Ｐゴシック" pitchFamily="-80" charset="-128"/>
              <a:cs typeface="+mn-cs"/>
            </a:endParaRPr>
          </a:p>
        </p:txBody>
      </p:sp>
      <p:sp>
        <p:nvSpPr>
          <p:cNvPr id="7" name="Rektangel 6"/>
          <p:cNvSpPr/>
          <p:nvPr/>
        </p:nvSpPr>
        <p:spPr>
          <a:xfrm>
            <a:off x="971600" y="5901169"/>
            <a:ext cx="7034168" cy="400110"/>
          </a:xfrm>
          <a:prstGeom prst="rect">
            <a:avLst/>
          </a:prstGeom>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da-DK" sz="2000" b="0" i="0" u="none" strike="noStrike" kern="1200" cap="none" spc="0" normalizeH="0" baseline="0" noProof="0" dirty="0" err="1">
                <a:ln>
                  <a:noFill/>
                </a:ln>
                <a:solidFill>
                  <a:srgbClr val="000000"/>
                </a:solidFill>
                <a:effectLst/>
                <a:uLnTx/>
                <a:uFillTx/>
                <a:latin typeface="Arial"/>
                <a:ea typeface="ＭＳ Ｐゴシック" pitchFamily="-80" charset="-128"/>
                <a:cs typeface="+mn-cs"/>
              </a:rPr>
              <a:t>Take</a:t>
            </a:r>
            <a:r>
              <a:rPr kumimoji="0" lang="da-DK" sz="2000" b="0" i="0" u="none" strike="noStrike" kern="1200" cap="none" spc="0" normalizeH="0" baseline="0" noProof="0" dirty="0">
                <a:ln>
                  <a:noFill/>
                </a:ln>
                <a:solidFill>
                  <a:srgbClr val="000000"/>
                </a:solidFill>
                <a:effectLst/>
                <a:uLnTx/>
                <a:uFillTx/>
                <a:latin typeface="Arial"/>
                <a:ea typeface="ＭＳ Ｐゴシック" pitchFamily="-80" charset="-128"/>
                <a:cs typeface="+mn-cs"/>
              </a:rPr>
              <a:t> a look: </a:t>
            </a:r>
            <a:r>
              <a:rPr kumimoji="0" lang="da-DK" sz="2000" b="0" i="0" u="none" strike="noStrike" kern="1200" cap="none" spc="0" normalizeH="0" baseline="0" noProof="0" dirty="0">
                <a:ln>
                  <a:noFill/>
                </a:ln>
                <a:solidFill>
                  <a:srgbClr val="000000"/>
                </a:solidFill>
                <a:effectLst/>
                <a:uLnTx/>
                <a:uFillTx/>
                <a:latin typeface="Arial"/>
                <a:ea typeface="ＭＳ Ｐゴシック" pitchFamily="-80" charset="-128"/>
                <a:cs typeface="+mn-cs"/>
                <a:hlinkClick r:id="rId4"/>
              </a:rPr>
              <a:t>https://doi.org/10.11583/DTU.19722160</a:t>
            </a:r>
            <a:r>
              <a:rPr kumimoji="0" lang="da-DK" sz="2000" b="0" i="0" u="none" strike="noStrike" kern="1200" cap="none" spc="0" normalizeH="0" baseline="0" noProof="0" dirty="0">
                <a:ln>
                  <a:noFill/>
                </a:ln>
                <a:solidFill>
                  <a:srgbClr val="000000"/>
                </a:solidFill>
                <a:effectLst/>
                <a:uLnTx/>
                <a:uFillTx/>
                <a:latin typeface="Arial"/>
                <a:ea typeface="ＭＳ Ｐゴシック" pitchFamily="-80" charset="-128"/>
                <a:cs typeface="+mn-cs"/>
              </a:rPr>
              <a:t>  </a:t>
            </a:r>
          </a:p>
        </p:txBody>
      </p:sp>
    </p:spTree>
    <p:extLst>
      <p:ext uri="{BB962C8B-B14F-4D97-AF65-F5344CB8AC3E}">
        <p14:creationId xmlns:p14="http://schemas.microsoft.com/office/powerpoint/2010/main" val="2483448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idefod 1"/>
          <p:cNvSpPr>
            <a:spLocks noGrp="1"/>
          </p:cNvSpPr>
          <p:nvPr>
            <p:ph type="ftr" sz="quarter" idx="10"/>
          </p:nvPr>
        </p:nvSpPr>
        <p:spPr/>
        <p:txBody>
          <a:bodyPr/>
          <a:lstStyle/>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da-DK" sz="525" b="0" i="0" u="none" strike="noStrike" kern="1200" cap="none" spc="0" normalizeH="0" baseline="0" noProof="0" dirty="0">
              <a:ln>
                <a:noFill/>
              </a:ln>
              <a:noFill/>
              <a:effectLst/>
              <a:uLnTx/>
              <a:uFillTx/>
              <a:latin typeface="Arial"/>
              <a:ea typeface="ＭＳ Ｐゴシック" pitchFamily="-80" charset="-128"/>
              <a:cs typeface="+mn-cs"/>
            </a:endParaRPr>
          </a:p>
        </p:txBody>
      </p:sp>
      <p:sp>
        <p:nvSpPr>
          <p:cNvPr id="3" name="Pladsholder til slidenummer 2"/>
          <p:cNvSpPr>
            <a:spLocks noGrp="1"/>
          </p:cNvSpPr>
          <p:nvPr>
            <p:ph type="sldNum" sz="quarter" idx="11"/>
          </p:nvPr>
        </p:nvSpPr>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fld id="{103EA872-A674-449B-A120-B97244F8E91D}" type="slidenum">
              <a:rPr kumimoji="0" lang="da-DK" sz="525" b="1" i="0" u="none" strike="noStrike" kern="1200" cap="none" spc="0" normalizeH="0" baseline="0" noProof="0" smtClean="0">
                <a:ln>
                  <a:noFill/>
                </a:ln>
                <a:solidFill>
                  <a:srgbClr val="FFFFFF"/>
                </a:solidFill>
                <a:effectLst/>
                <a:uLnTx/>
                <a:uFillTx/>
                <a:latin typeface="Arial"/>
                <a:ea typeface="ＭＳ Ｐゴシック" pitchFamily="-80" charset="-128"/>
                <a:cs typeface="+mn-cs"/>
              </a:rPr>
              <a:pPr marL="0" marR="0" lvl="0" indent="0" algn="l" defTabSz="914400" rtl="0" eaLnBrk="1" fontAlgn="base" latinLnBrk="0" hangingPunct="1">
                <a:lnSpc>
                  <a:spcPct val="100000"/>
                </a:lnSpc>
                <a:spcBef>
                  <a:spcPct val="50000"/>
                </a:spcBef>
                <a:spcAft>
                  <a:spcPct val="0"/>
                </a:spcAft>
                <a:buClrTx/>
                <a:buSzTx/>
                <a:buFontTx/>
                <a:buNone/>
                <a:tabLst/>
                <a:defRPr/>
              </a:pPr>
              <a:t>22</a:t>
            </a:fld>
            <a:endParaRPr kumimoji="0" lang="da-DK" sz="525" b="1" i="0" u="none" strike="noStrike" kern="1200" cap="none" spc="0" normalizeH="0" baseline="0" noProof="0" dirty="0">
              <a:ln>
                <a:noFill/>
              </a:ln>
              <a:solidFill>
                <a:srgbClr val="FFFFFF"/>
              </a:solidFill>
              <a:effectLst/>
              <a:uLnTx/>
              <a:uFillTx/>
              <a:latin typeface="Arial"/>
              <a:ea typeface="ＭＳ Ｐゴシック" pitchFamily="-80" charset="-128"/>
              <a:cs typeface="+mn-cs"/>
            </a:endParaRPr>
          </a:p>
        </p:txBody>
      </p:sp>
      <p:pic>
        <p:nvPicPr>
          <p:cNvPr id="4" name="Billede 3"/>
          <p:cNvPicPr>
            <a:picLocks noChangeAspect="1"/>
          </p:cNvPicPr>
          <p:nvPr/>
        </p:nvPicPr>
        <p:blipFill rotWithShape="1">
          <a:blip r:embed="rId3"/>
          <a:srcRect b="35766"/>
          <a:stretch/>
        </p:blipFill>
        <p:spPr>
          <a:xfrm>
            <a:off x="2341" y="116632"/>
            <a:ext cx="9053324" cy="5616624"/>
          </a:xfrm>
          <a:prstGeom prst="rect">
            <a:avLst/>
          </a:prstGeom>
        </p:spPr>
      </p:pic>
    </p:spTree>
    <p:extLst>
      <p:ext uri="{BB962C8B-B14F-4D97-AF65-F5344CB8AC3E}">
        <p14:creationId xmlns:p14="http://schemas.microsoft.com/office/powerpoint/2010/main" val="39041436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idefod 1"/>
          <p:cNvSpPr>
            <a:spLocks noGrp="1"/>
          </p:cNvSpPr>
          <p:nvPr>
            <p:ph type="ftr" sz="quarter" idx="10"/>
          </p:nvPr>
        </p:nvSpPr>
        <p:spPr/>
        <p:txBody>
          <a:bodyPr/>
          <a:lstStyle/>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da-DK" sz="525" b="0" i="0" u="none" strike="noStrike" kern="1200" cap="none" spc="0" normalizeH="0" baseline="0" noProof="0" dirty="0">
              <a:ln>
                <a:noFill/>
              </a:ln>
              <a:noFill/>
              <a:effectLst/>
              <a:uLnTx/>
              <a:uFillTx/>
              <a:latin typeface="Arial"/>
              <a:ea typeface="ＭＳ Ｐゴシック" pitchFamily="-80" charset="-128"/>
              <a:cs typeface="+mn-cs"/>
            </a:endParaRPr>
          </a:p>
        </p:txBody>
      </p:sp>
      <p:sp>
        <p:nvSpPr>
          <p:cNvPr id="3" name="Pladsholder til slidenummer 2"/>
          <p:cNvSpPr>
            <a:spLocks noGrp="1"/>
          </p:cNvSpPr>
          <p:nvPr>
            <p:ph type="sldNum" sz="quarter" idx="11"/>
          </p:nvPr>
        </p:nvSpPr>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fld id="{103EA872-A674-449B-A120-B97244F8E91D}" type="slidenum">
              <a:rPr kumimoji="0" lang="da-DK" sz="525" b="1" i="0" u="none" strike="noStrike" kern="1200" cap="none" spc="0" normalizeH="0" baseline="0" noProof="0" smtClean="0">
                <a:ln>
                  <a:noFill/>
                </a:ln>
                <a:solidFill>
                  <a:srgbClr val="FFFFFF"/>
                </a:solidFill>
                <a:effectLst/>
                <a:uLnTx/>
                <a:uFillTx/>
                <a:latin typeface="Arial"/>
                <a:ea typeface="ＭＳ Ｐゴシック" pitchFamily="-80" charset="-128"/>
                <a:cs typeface="+mn-cs"/>
              </a:rPr>
              <a:pPr marL="0" marR="0" lvl="0" indent="0" algn="l" defTabSz="914400" rtl="0" eaLnBrk="1" fontAlgn="base" latinLnBrk="0" hangingPunct="1">
                <a:lnSpc>
                  <a:spcPct val="100000"/>
                </a:lnSpc>
                <a:spcBef>
                  <a:spcPct val="50000"/>
                </a:spcBef>
                <a:spcAft>
                  <a:spcPct val="0"/>
                </a:spcAft>
                <a:buClrTx/>
                <a:buSzTx/>
                <a:buFontTx/>
                <a:buNone/>
                <a:tabLst/>
                <a:defRPr/>
              </a:pPr>
              <a:t>23</a:t>
            </a:fld>
            <a:endParaRPr kumimoji="0" lang="da-DK" sz="525" b="1" i="0" u="none" strike="noStrike" kern="1200" cap="none" spc="0" normalizeH="0" baseline="0" noProof="0" dirty="0">
              <a:ln>
                <a:noFill/>
              </a:ln>
              <a:solidFill>
                <a:srgbClr val="FFFFFF"/>
              </a:solidFill>
              <a:effectLst/>
              <a:uLnTx/>
              <a:uFillTx/>
              <a:latin typeface="Arial"/>
              <a:ea typeface="ＭＳ Ｐゴシック" pitchFamily="-80" charset="-128"/>
              <a:cs typeface="+mn-cs"/>
            </a:endParaRPr>
          </a:p>
        </p:txBody>
      </p:sp>
      <p:pic>
        <p:nvPicPr>
          <p:cNvPr id="4" name="Billede 3"/>
          <p:cNvPicPr>
            <a:picLocks noChangeAspect="1"/>
          </p:cNvPicPr>
          <p:nvPr/>
        </p:nvPicPr>
        <p:blipFill>
          <a:blip r:embed="rId2"/>
          <a:stretch>
            <a:fillRect/>
          </a:stretch>
        </p:blipFill>
        <p:spPr>
          <a:xfrm>
            <a:off x="107504" y="3826341"/>
            <a:ext cx="7590220" cy="2693046"/>
          </a:xfrm>
          <a:prstGeom prst="rect">
            <a:avLst/>
          </a:prstGeom>
        </p:spPr>
        <p:style>
          <a:lnRef idx="2">
            <a:schemeClr val="dk1"/>
          </a:lnRef>
          <a:fillRef idx="1">
            <a:schemeClr val="lt1"/>
          </a:fillRef>
          <a:effectRef idx="0">
            <a:schemeClr val="dk1"/>
          </a:effectRef>
          <a:fontRef idx="minor">
            <a:schemeClr val="dk1"/>
          </a:fontRef>
        </p:style>
      </p:pic>
      <p:pic>
        <p:nvPicPr>
          <p:cNvPr id="5" name="Billede 4"/>
          <p:cNvPicPr>
            <a:picLocks noChangeAspect="1"/>
          </p:cNvPicPr>
          <p:nvPr/>
        </p:nvPicPr>
        <p:blipFill>
          <a:blip r:embed="rId3"/>
          <a:stretch>
            <a:fillRect/>
          </a:stretch>
        </p:blipFill>
        <p:spPr>
          <a:xfrm>
            <a:off x="7153953" y="4797152"/>
            <a:ext cx="1764982" cy="1514884"/>
          </a:xfrm>
          <a:prstGeom prst="rect">
            <a:avLst/>
          </a:prstGeom>
        </p:spPr>
        <p:style>
          <a:lnRef idx="2">
            <a:schemeClr val="dk1"/>
          </a:lnRef>
          <a:fillRef idx="1">
            <a:schemeClr val="lt1"/>
          </a:fillRef>
          <a:effectRef idx="0">
            <a:schemeClr val="dk1"/>
          </a:effectRef>
          <a:fontRef idx="minor">
            <a:schemeClr val="dk1"/>
          </a:fontRef>
        </p:style>
      </p:pic>
      <p:pic>
        <p:nvPicPr>
          <p:cNvPr id="6" name="Billede 5"/>
          <p:cNvPicPr>
            <a:picLocks noChangeAspect="1"/>
          </p:cNvPicPr>
          <p:nvPr/>
        </p:nvPicPr>
        <p:blipFill>
          <a:blip r:embed="rId4"/>
          <a:stretch>
            <a:fillRect/>
          </a:stretch>
        </p:blipFill>
        <p:spPr>
          <a:xfrm>
            <a:off x="107504" y="44624"/>
            <a:ext cx="8199878" cy="3738668"/>
          </a:xfrm>
          <a:prstGeom prst="rect">
            <a:avLst/>
          </a:prstGeom>
        </p:spPr>
      </p:pic>
    </p:spTree>
    <p:extLst>
      <p:ext uri="{BB962C8B-B14F-4D97-AF65-F5344CB8AC3E}">
        <p14:creationId xmlns:p14="http://schemas.microsoft.com/office/powerpoint/2010/main" val="834054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81767"/>
            <a:ext cx="7038725" cy="729632"/>
          </a:xfrm>
        </p:spPr>
        <p:txBody>
          <a:bodyPr/>
          <a:lstStyle/>
          <a:p>
            <a:r>
              <a:rPr lang="da-DK" dirty="0"/>
              <a:t>Integrations</a:t>
            </a:r>
          </a:p>
        </p:txBody>
      </p:sp>
      <p:sp>
        <p:nvSpPr>
          <p:cNvPr id="4" name="Slide Number Placeholder 3"/>
          <p:cNvSpPr>
            <a:spLocks noGrp="1"/>
          </p:cNvSpPr>
          <p:nvPr>
            <p:ph type="sldNum" sz="quarter" idx="11"/>
          </p:nvPr>
        </p:nvSpPr>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fld id="{103EA872-A674-449B-A120-B97244F8E91D}" type="slidenum">
              <a:rPr kumimoji="0" lang="en-GB" sz="525" b="1" i="0" u="none" strike="noStrike" kern="1200" cap="none" spc="0" normalizeH="0" baseline="0" noProof="0" smtClean="0">
                <a:ln>
                  <a:noFill/>
                </a:ln>
                <a:solidFill>
                  <a:srgbClr val="FFFFFF"/>
                </a:solidFill>
                <a:effectLst/>
                <a:uLnTx/>
                <a:uFillTx/>
                <a:latin typeface="Arial"/>
                <a:ea typeface="ＭＳ Ｐゴシック" pitchFamily="-80" charset="-128"/>
                <a:cs typeface="+mn-cs"/>
              </a:rPr>
              <a:pPr marL="0" marR="0" lvl="0" indent="0" algn="l" defTabSz="914400" rtl="0" eaLnBrk="1" fontAlgn="base" latinLnBrk="0" hangingPunct="1">
                <a:lnSpc>
                  <a:spcPct val="100000"/>
                </a:lnSpc>
                <a:spcBef>
                  <a:spcPct val="50000"/>
                </a:spcBef>
                <a:spcAft>
                  <a:spcPct val="0"/>
                </a:spcAft>
                <a:buClrTx/>
                <a:buSzTx/>
                <a:buFontTx/>
                <a:buNone/>
                <a:tabLst/>
                <a:defRPr/>
              </a:pPr>
              <a:t>24</a:t>
            </a:fld>
            <a:endParaRPr kumimoji="0" lang="en-GB" sz="525" b="1" i="0" u="none" strike="noStrike" kern="1200" cap="none" spc="0" normalizeH="0" baseline="0" noProof="0" dirty="0">
              <a:ln>
                <a:noFill/>
              </a:ln>
              <a:solidFill>
                <a:srgbClr val="FFFFFF"/>
              </a:solidFill>
              <a:effectLst/>
              <a:uLnTx/>
              <a:uFillTx/>
              <a:latin typeface="Arial"/>
              <a:ea typeface="ＭＳ Ｐゴシック" pitchFamily="-80" charset="-128"/>
              <a:cs typeface="+mn-cs"/>
            </a:endParaRPr>
          </a:p>
        </p:txBody>
      </p:sp>
      <p:pic>
        <p:nvPicPr>
          <p:cNvPr id="5" name="Content Placeholder 4"/>
          <p:cNvPicPr>
            <a:picLocks noGrp="1" noChangeAspect="1"/>
          </p:cNvPicPr>
          <p:nvPr>
            <p:ph idx="1"/>
          </p:nvPr>
        </p:nvPicPr>
        <p:blipFill>
          <a:blip r:embed="rId3"/>
          <a:stretch>
            <a:fillRect/>
          </a:stretch>
        </p:blipFill>
        <p:spPr>
          <a:xfrm>
            <a:off x="250958" y="1571660"/>
            <a:ext cx="8497506" cy="4161375"/>
          </a:xfrm>
          <a:prstGeom prst="rect">
            <a:avLst/>
          </a:prstGeom>
        </p:spPr>
      </p:pic>
      <p:pic>
        <p:nvPicPr>
          <p:cNvPr id="7" name="Picture 6"/>
          <p:cNvPicPr>
            <a:picLocks noChangeAspect="1"/>
          </p:cNvPicPr>
          <p:nvPr/>
        </p:nvPicPr>
        <p:blipFill>
          <a:blip r:embed="rId4"/>
          <a:stretch>
            <a:fillRect/>
          </a:stretch>
        </p:blipFill>
        <p:spPr>
          <a:xfrm>
            <a:off x="3452373" y="455452"/>
            <a:ext cx="5535582" cy="3399512"/>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5"/>
          <a:stretch>
            <a:fillRect/>
          </a:stretch>
        </p:blipFill>
        <p:spPr>
          <a:xfrm>
            <a:off x="250958" y="3479239"/>
            <a:ext cx="6468886" cy="2614057"/>
          </a:xfrm>
          <a:prstGeom prst="rect">
            <a:avLst/>
          </a:prstGeom>
          <a:ln>
            <a:noFill/>
          </a:ln>
          <a:effectLst>
            <a:outerShdw blurRad="292100" dist="139700" dir="2700000" algn="tl" rotWithShape="0">
              <a:srgbClr val="333333">
                <a:alpha val="65000"/>
              </a:srgbClr>
            </a:outerShdw>
          </a:effectLst>
        </p:spPr>
      </p:pic>
      <p:sp>
        <p:nvSpPr>
          <p:cNvPr id="3" name="Rectangle 2"/>
          <p:cNvSpPr/>
          <p:nvPr/>
        </p:nvSpPr>
        <p:spPr>
          <a:xfrm>
            <a:off x="5004048" y="6228188"/>
            <a:ext cx="4354365" cy="307777"/>
          </a:xfrm>
          <a:prstGeom prst="rect">
            <a:avLst/>
          </a:prstGeom>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ＭＳ Ｐゴシック" pitchFamily="-80" charset="-128"/>
                <a:cs typeface="+mn-cs"/>
                <a:hlinkClick r:id="rId6"/>
              </a:rPr>
              <a:t>Information about publication of software and code</a:t>
            </a:r>
            <a:endParaRPr kumimoji="0" lang="da-DK" sz="1400" b="0" i="0" u="none" strike="noStrike" kern="1200" cap="none" spc="0" normalizeH="0" baseline="0" noProof="0" dirty="0">
              <a:ln>
                <a:noFill/>
              </a:ln>
              <a:solidFill>
                <a:srgbClr val="000000"/>
              </a:solidFill>
              <a:effectLst/>
              <a:uLnTx/>
              <a:uFillTx/>
              <a:latin typeface="Arial"/>
              <a:ea typeface="ＭＳ Ｐゴシック" pitchFamily="-80" charset="-128"/>
              <a:cs typeface="+mn-cs"/>
            </a:endParaRPr>
          </a:p>
        </p:txBody>
      </p:sp>
    </p:spTree>
    <p:extLst>
      <p:ext uri="{BB962C8B-B14F-4D97-AF65-F5344CB8AC3E}">
        <p14:creationId xmlns:p14="http://schemas.microsoft.com/office/powerpoint/2010/main" val="2919239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224036"/>
            <a:ext cx="6985190" cy="972716"/>
          </a:xfrm>
        </p:spPr>
        <p:txBody>
          <a:bodyPr/>
          <a:lstStyle/>
          <a:p>
            <a:r>
              <a:rPr lang="da-DK" dirty="0"/>
              <a:t>FAIR Data ≠ Open Data</a:t>
            </a:r>
          </a:p>
        </p:txBody>
      </p:sp>
      <p:sp>
        <p:nvSpPr>
          <p:cNvPr id="3" name="Pladsholder til indhold 2"/>
          <p:cNvSpPr>
            <a:spLocks noGrp="1"/>
          </p:cNvSpPr>
          <p:nvPr>
            <p:ph idx="1"/>
          </p:nvPr>
        </p:nvSpPr>
        <p:spPr>
          <a:xfrm>
            <a:off x="971600" y="1706328"/>
            <a:ext cx="7344808" cy="1650664"/>
          </a:xfrm>
        </p:spPr>
        <p:txBody>
          <a:bodyPr/>
          <a:lstStyle/>
          <a:p>
            <a:r>
              <a:rPr lang="da-DK" sz="2000" dirty="0"/>
              <a:t>Metadata </a:t>
            </a:r>
            <a:r>
              <a:rPr lang="da-DK" sz="2000" dirty="0" err="1"/>
              <a:t>record</a:t>
            </a:r>
            <a:r>
              <a:rPr lang="da-DK" sz="2000" dirty="0"/>
              <a:t> for </a:t>
            </a:r>
            <a:r>
              <a:rPr lang="da-DK" sz="2000" dirty="0" err="1"/>
              <a:t>restricted</a:t>
            </a:r>
            <a:r>
              <a:rPr lang="da-DK" sz="2000" dirty="0"/>
              <a:t> data</a:t>
            </a:r>
          </a:p>
          <a:p>
            <a:pPr lvl="1"/>
            <a:r>
              <a:rPr lang="da-DK" sz="2000" dirty="0" err="1"/>
              <a:t>Describe</a:t>
            </a:r>
            <a:r>
              <a:rPr lang="da-DK" sz="2000" dirty="0"/>
              <a:t> </a:t>
            </a:r>
            <a:r>
              <a:rPr lang="da-DK" sz="2000" dirty="0" err="1"/>
              <a:t>why</a:t>
            </a:r>
            <a:r>
              <a:rPr lang="da-DK" sz="2000" dirty="0"/>
              <a:t> data </a:t>
            </a:r>
            <a:r>
              <a:rPr lang="da-DK" sz="2000" dirty="0" err="1"/>
              <a:t>are</a:t>
            </a:r>
            <a:r>
              <a:rPr lang="da-DK" sz="2000" dirty="0"/>
              <a:t> under </a:t>
            </a:r>
            <a:r>
              <a:rPr lang="da-DK" sz="2000" dirty="0" err="1"/>
              <a:t>restrictions</a:t>
            </a:r>
            <a:endParaRPr lang="da-DK" sz="2000" dirty="0"/>
          </a:p>
          <a:p>
            <a:pPr lvl="1"/>
            <a:r>
              <a:rPr lang="da-DK" sz="2000" dirty="0" err="1"/>
              <a:t>Describe</a:t>
            </a:r>
            <a:r>
              <a:rPr lang="da-DK" sz="2000" dirty="0"/>
              <a:t> under </a:t>
            </a:r>
            <a:r>
              <a:rPr lang="da-DK" sz="2000" dirty="0" err="1"/>
              <a:t>which</a:t>
            </a:r>
            <a:r>
              <a:rPr lang="da-DK" sz="2000" dirty="0"/>
              <a:t> </a:t>
            </a:r>
            <a:r>
              <a:rPr lang="da-DK" sz="2000" dirty="0" err="1"/>
              <a:t>circumstances</a:t>
            </a:r>
            <a:r>
              <a:rPr lang="da-DK" sz="2000" dirty="0"/>
              <a:t> non-open data </a:t>
            </a:r>
            <a:r>
              <a:rPr lang="da-DK" sz="2000" dirty="0" err="1"/>
              <a:t>potentially</a:t>
            </a:r>
            <a:r>
              <a:rPr lang="da-DK" sz="2000" dirty="0"/>
              <a:t> </a:t>
            </a:r>
            <a:r>
              <a:rPr lang="da-DK" sz="2000" dirty="0" err="1"/>
              <a:t>can</a:t>
            </a:r>
            <a:r>
              <a:rPr lang="da-DK" sz="2000" dirty="0"/>
              <a:t> </a:t>
            </a:r>
            <a:r>
              <a:rPr lang="da-DK" sz="2000" dirty="0" err="1"/>
              <a:t>be</a:t>
            </a:r>
            <a:r>
              <a:rPr lang="da-DK" sz="2000" dirty="0"/>
              <a:t> </a:t>
            </a:r>
            <a:r>
              <a:rPr lang="da-DK" sz="2000" dirty="0" err="1"/>
              <a:t>shared</a:t>
            </a:r>
            <a:endParaRPr lang="da-DK" sz="2000" dirty="0"/>
          </a:p>
          <a:p>
            <a:endParaRPr lang="da-DK" sz="2000" dirty="0"/>
          </a:p>
          <a:p>
            <a:endParaRPr lang="da-DK" sz="2000" dirty="0"/>
          </a:p>
          <a:p>
            <a:pPr marL="0" indent="0">
              <a:buNone/>
            </a:pPr>
            <a:r>
              <a:rPr lang="en-US" sz="2000" dirty="0"/>
              <a:t> </a:t>
            </a:r>
            <a:endParaRPr lang="da-DK" sz="2000" dirty="0"/>
          </a:p>
          <a:p>
            <a:endParaRPr lang="da-DK" sz="2000" dirty="0"/>
          </a:p>
        </p:txBody>
      </p:sp>
      <p:sp>
        <p:nvSpPr>
          <p:cNvPr id="4" name="Pladsholder til sidefod 3"/>
          <p:cNvSpPr>
            <a:spLocks noGrp="1"/>
          </p:cNvSpPr>
          <p:nvPr>
            <p:ph type="ftr" sz="quarter" idx="11"/>
          </p:nvPr>
        </p:nvSpPr>
        <p:spPr/>
        <p:txBody>
          <a:bodyPr/>
          <a:lstStyle/>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da-DK" sz="525" b="0" i="0" u="none" strike="noStrike" kern="1200" cap="none" spc="0" normalizeH="0" baseline="0" noProof="0" dirty="0">
              <a:ln>
                <a:noFill/>
              </a:ln>
              <a:noFill/>
              <a:effectLst/>
              <a:uLnTx/>
              <a:uFillTx/>
              <a:latin typeface="Arial"/>
              <a:ea typeface="ＭＳ Ｐゴシック" pitchFamily="-80" charset="-128"/>
              <a:cs typeface="+mn-cs"/>
            </a:endParaRPr>
          </a:p>
        </p:txBody>
      </p:sp>
      <p:sp>
        <p:nvSpPr>
          <p:cNvPr id="5" name="Pladsholder til slidenummer 4"/>
          <p:cNvSpPr>
            <a:spLocks noGrp="1"/>
          </p:cNvSpPr>
          <p:nvPr>
            <p:ph type="sldNum" sz="quarter" idx="12"/>
          </p:nvPr>
        </p:nvSpPr>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fld id="{4DBD4CDB-A6A2-4D2E-A319-01E23EA7205C}" type="slidenum">
              <a:rPr kumimoji="0" lang="da-DK" sz="525" b="1" i="0" u="none" strike="noStrike" kern="1200" cap="none" spc="0" normalizeH="0" baseline="0" noProof="0" smtClean="0">
                <a:ln>
                  <a:noFill/>
                </a:ln>
                <a:solidFill>
                  <a:srgbClr val="FFFFFF"/>
                </a:solidFill>
                <a:effectLst/>
                <a:uLnTx/>
                <a:uFillTx/>
                <a:latin typeface="Arial"/>
                <a:ea typeface="ＭＳ Ｐゴシック" pitchFamily="-80" charset="-128"/>
                <a:cs typeface="+mn-cs"/>
              </a:rPr>
              <a:pPr marL="0" marR="0" lvl="0" indent="0" algn="l" defTabSz="914400" rtl="0" eaLnBrk="1" fontAlgn="base" latinLnBrk="0" hangingPunct="1">
                <a:lnSpc>
                  <a:spcPct val="100000"/>
                </a:lnSpc>
                <a:spcBef>
                  <a:spcPct val="50000"/>
                </a:spcBef>
                <a:spcAft>
                  <a:spcPct val="0"/>
                </a:spcAft>
                <a:buClrTx/>
                <a:buSzTx/>
                <a:buFontTx/>
                <a:buNone/>
                <a:tabLst/>
                <a:defRPr/>
              </a:pPr>
              <a:t>25</a:t>
            </a:fld>
            <a:endParaRPr kumimoji="0" lang="da-DK" sz="525" b="1" i="0" u="none" strike="noStrike" kern="1200" cap="none" spc="0" normalizeH="0" baseline="0" noProof="0" dirty="0">
              <a:ln>
                <a:noFill/>
              </a:ln>
              <a:solidFill>
                <a:srgbClr val="FFFFFF"/>
              </a:solidFill>
              <a:effectLst/>
              <a:uLnTx/>
              <a:uFillTx/>
              <a:latin typeface="Arial"/>
              <a:ea typeface="ＭＳ Ｐゴシック" pitchFamily="-80" charset="-128"/>
              <a:cs typeface="+mn-cs"/>
            </a:endParaRPr>
          </a:p>
        </p:txBody>
      </p:sp>
      <p:sp>
        <p:nvSpPr>
          <p:cNvPr id="6" name="Tekstfelt 5"/>
          <p:cNvSpPr txBox="1"/>
          <p:nvPr/>
        </p:nvSpPr>
        <p:spPr>
          <a:xfrm>
            <a:off x="539552" y="3645024"/>
            <a:ext cx="8199877" cy="2734886"/>
          </a:xfrm>
          <a:prstGeom prst="rect">
            <a:avLst/>
          </a:prstGeom>
        </p:spPr>
        <p:style>
          <a:lnRef idx="1">
            <a:schemeClr val="accent3"/>
          </a:lnRef>
          <a:fillRef idx="2">
            <a:schemeClr val="accent3"/>
          </a:fillRef>
          <a:effectRef idx="1">
            <a:schemeClr val="accent3"/>
          </a:effectRef>
          <a:fontRef idx="minor">
            <a:schemeClr val="dk1"/>
          </a:fontRef>
        </p:style>
        <p:txBody>
          <a:bodyPr wrap="square" lIns="135018" tIns="135018" rIns="135018" bIns="135018"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da-DK" sz="2000" b="0" i="0" u="none" strike="noStrike" kern="1200" cap="none" spc="0" normalizeH="0" baseline="0" noProof="0" dirty="0" err="1">
                <a:ln>
                  <a:noFill/>
                </a:ln>
                <a:solidFill>
                  <a:srgbClr val="000000"/>
                </a:solidFill>
                <a:effectLst/>
                <a:uLnTx/>
                <a:uFillTx/>
                <a:latin typeface="Arial"/>
                <a:ea typeface="+mn-ea"/>
                <a:cs typeface="+mn-cs"/>
              </a:rPr>
              <a:t>Examples</a:t>
            </a:r>
            <a:r>
              <a:rPr kumimoji="0" lang="da-DK" sz="2000" b="0" i="0" u="none" strike="noStrike" kern="1200" cap="none" spc="0" normalizeH="0" baseline="0" noProof="0" dirty="0">
                <a:ln>
                  <a:noFill/>
                </a:ln>
                <a:solidFill>
                  <a:srgbClr val="000000"/>
                </a:solidFill>
                <a:effectLst/>
                <a:uLnTx/>
                <a:uFillTx/>
                <a:latin typeface="Arial"/>
                <a:ea typeface="+mn-ea"/>
                <a:cs typeface="+mn-cs"/>
              </a:rPr>
              <a:t>:</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2000" b="0" i="0" u="none" strike="noStrike" kern="1200" cap="none" spc="0" normalizeH="0" baseline="0" noProof="0" dirty="0" err="1">
                <a:ln>
                  <a:noFill/>
                </a:ln>
                <a:solidFill>
                  <a:srgbClr val="000000"/>
                </a:solidFill>
                <a:effectLst/>
                <a:uLnTx/>
                <a:uFillTx/>
                <a:latin typeface="Arial"/>
                <a:ea typeface="+mn-ea"/>
                <a:cs typeface="+mn-cs"/>
              </a:rPr>
              <a:t>Skov</a:t>
            </a:r>
            <a:r>
              <a:rPr kumimoji="0" lang="en-US" sz="2000" b="0" i="0" u="none" strike="noStrike" kern="1200" cap="none" spc="0" normalizeH="0" baseline="0" noProof="0" dirty="0">
                <a:ln>
                  <a:noFill/>
                </a:ln>
                <a:solidFill>
                  <a:srgbClr val="000000"/>
                </a:solidFill>
                <a:effectLst/>
                <a:uLnTx/>
                <a:uFillTx/>
                <a:latin typeface="Arial"/>
                <a:ea typeface="+mn-ea"/>
                <a:cs typeface="+mn-cs"/>
              </a:rPr>
              <a:t>, C (2021): Database from citizen science project "</a:t>
            </a:r>
            <a:r>
              <a:rPr kumimoji="0" lang="en-US" sz="2000" b="0" i="0" u="none" strike="noStrike" kern="1200" cap="none" spc="0" normalizeH="0" baseline="0" noProof="0" dirty="0" err="1">
                <a:ln>
                  <a:noFill/>
                </a:ln>
                <a:solidFill>
                  <a:srgbClr val="000000"/>
                </a:solidFill>
                <a:effectLst/>
                <a:uLnTx/>
                <a:uFillTx/>
                <a:latin typeface="Arial"/>
                <a:ea typeface="+mn-ea"/>
                <a:cs typeface="+mn-cs"/>
              </a:rPr>
              <a:t>Fangstjournalen</a:t>
            </a:r>
            <a:r>
              <a:rPr kumimoji="0" lang="en-US" sz="2000" b="0" i="0" u="none" strike="noStrike" kern="1200" cap="none" spc="0" normalizeH="0" baseline="0" noProof="0" dirty="0">
                <a:ln>
                  <a:noFill/>
                </a:ln>
                <a:solidFill>
                  <a:srgbClr val="000000"/>
                </a:solidFill>
                <a:effectLst/>
                <a:uLnTx/>
                <a:uFillTx/>
                <a:latin typeface="Arial"/>
                <a:ea typeface="+mn-ea"/>
                <a:cs typeface="+mn-cs"/>
              </a:rPr>
              <a:t>". Technical University of Denmark. Dataset. </a:t>
            </a:r>
            <a:r>
              <a:rPr kumimoji="0" lang="en-US" sz="2000" b="0" i="0" u="none" strike="noStrike" kern="1200" cap="none" spc="0" normalizeH="0" baseline="0" noProof="0" dirty="0">
                <a:ln>
                  <a:noFill/>
                </a:ln>
                <a:solidFill>
                  <a:srgbClr val="000000"/>
                </a:solidFill>
                <a:effectLst/>
                <a:uLnTx/>
                <a:uFillTx/>
                <a:latin typeface="Arial"/>
                <a:ea typeface="+mn-ea"/>
                <a:cs typeface="+mn-cs"/>
                <a:hlinkClick r:id="rId3"/>
              </a:rPr>
              <a:t>https://doi.org/10.11583/DTU.13795928</a:t>
            </a:r>
            <a:r>
              <a:rPr kumimoji="0" lang="en-US" sz="2000" b="0" i="0" u="none" strike="noStrike" kern="1200" cap="none" spc="0" normalizeH="0" baseline="0" noProof="0" dirty="0">
                <a:ln>
                  <a:noFill/>
                </a:ln>
                <a:solidFill>
                  <a:srgbClr val="000000"/>
                </a:solidFill>
                <a:effectLst/>
                <a:uLnTx/>
                <a:uFillTx/>
                <a:latin typeface="Arial"/>
                <a:ea typeface="+mn-ea"/>
                <a:cs typeface="+mn-cs"/>
              </a:rPr>
              <a:t> </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da-DK" sz="2000" b="0" i="0" u="none" strike="noStrike" kern="1200" cap="none" spc="0" normalizeH="0" baseline="0" noProof="0" dirty="0" err="1">
                <a:ln>
                  <a:noFill/>
                </a:ln>
                <a:solidFill>
                  <a:srgbClr val="000000"/>
                </a:solidFill>
                <a:effectLst/>
                <a:uLnTx/>
                <a:uFillTx/>
                <a:latin typeface="Arial"/>
                <a:ea typeface="+mn-ea"/>
                <a:cs typeface="+mn-cs"/>
              </a:rPr>
              <a:t>Srinivasa</a:t>
            </a:r>
            <a:r>
              <a:rPr kumimoji="0" lang="da-DK" sz="2000" b="0" i="0" u="none" strike="noStrike" kern="1200" cap="none" spc="0" normalizeH="0" baseline="0" noProof="0" dirty="0">
                <a:ln>
                  <a:noFill/>
                </a:ln>
                <a:solidFill>
                  <a:srgbClr val="000000"/>
                </a:solidFill>
                <a:effectLst/>
                <a:uLnTx/>
                <a:uFillTx/>
                <a:latin typeface="Arial"/>
                <a:ea typeface="+mn-ea"/>
                <a:cs typeface="+mn-cs"/>
              </a:rPr>
              <a:t>, S; Pedersen, JM; </a:t>
            </a:r>
            <a:r>
              <a:rPr kumimoji="0" lang="da-DK" sz="2000" b="0" i="0" u="none" strike="noStrike" kern="1200" cap="none" spc="0" normalizeH="0" baseline="0" noProof="0" dirty="0" err="1">
                <a:ln>
                  <a:noFill/>
                </a:ln>
                <a:solidFill>
                  <a:srgbClr val="000000"/>
                </a:solidFill>
                <a:effectLst/>
                <a:uLnTx/>
                <a:uFillTx/>
                <a:latin typeface="Arial"/>
                <a:ea typeface="+mn-ea"/>
                <a:cs typeface="+mn-cs"/>
              </a:rPr>
              <a:t>Vasilomanolakis</a:t>
            </a:r>
            <a:r>
              <a:rPr kumimoji="0" lang="da-DK" sz="2000" b="0" i="0" u="none" strike="noStrike" kern="1200" cap="none" spc="0" normalizeH="0" baseline="0" noProof="0" dirty="0">
                <a:ln>
                  <a:noFill/>
                </a:ln>
                <a:solidFill>
                  <a:srgbClr val="000000"/>
                </a:solidFill>
                <a:effectLst/>
                <a:uLnTx/>
                <a:uFillTx/>
                <a:latin typeface="Arial"/>
                <a:ea typeface="+mn-ea"/>
                <a:cs typeface="+mn-cs"/>
              </a:rPr>
              <a:t>, E (2022): A dataset of hybrid </a:t>
            </a:r>
            <a:r>
              <a:rPr kumimoji="0" lang="da-DK" sz="2000" b="0" i="0" u="none" strike="noStrike" kern="1200" cap="none" spc="0" normalizeH="0" baseline="0" noProof="0" dirty="0" err="1">
                <a:ln>
                  <a:noFill/>
                </a:ln>
                <a:solidFill>
                  <a:srgbClr val="000000"/>
                </a:solidFill>
                <a:effectLst/>
                <a:uLnTx/>
                <a:uFillTx/>
                <a:latin typeface="Arial"/>
                <a:ea typeface="+mn-ea"/>
                <a:cs typeface="+mn-cs"/>
              </a:rPr>
              <a:t>IoT</a:t>
            </a:r>
            <a:r>
              <a:rPr kumimoji="0" lang="da-DK" sz="2000" b="0" i="0" u="none" strike="noStrike" kern="1200" cap="none" spc="0" normalizeH="0" baseline="0" noProof="0" dirty="0">
                <a:ln>
                  <a:noFill/>
                </a:ln>
                <a:solidFill>
                  <a:srgbClr val="000000"/>
                </a:solidFill>
                <a:effectLst/>
                <a:uLnTx/>
                <a:uFillTx/>
                <a:latin typeface="Arial"/>
                <a:ea typeface="+mn-ea"/>
                <a:cs typeface="+mn-cs"/>
              </a:rPr>
              <a:t>/OT honeypots. Technical </a:t>
            </a:r>
            <a:r>
              <a:rPr kumimoji="0" lang="da-DK" sz="2000" b="0" i="0" u="none" strike="noStrike" kern="1200" cap="none" spc="0" normalizeH="0" baseline="0" noProof="0" dirty="0" err="1">
                <a:ln>
                  <a:noFill/>
                </a:ln>
                <a:solidFill>
                  <a:srgbClr val="000000"/>
                </a:solidFill>
                <a:effectLst/>
                <a:uLnTx/>
                <a:uFillTx/>
                <a:latin typeface="Arial"/>
                <a:ea typeface="+mn-ea"/>
                <a:cs typeface="+mn-cs"/>
              </a:rPr>
              <a:t>University</a:t>
            </a:r>
            <a:r>
              <a:rPr kumimoji="0" lang="da-DK" sz="2000" b="0" i="0" u="none" strike="noStrike" kern="1200" cap="none" spc="0" normalizeH="0" baseline="0" noProof="0" dirty="0">
                <a:ln>
                  <a:noFill/>
                </a:ln>
                <a:solidFill>
                  <a:srgbClr val="000000"/>
                </a:solidFill>
                <a:effectLst/>
                <a:uLnTx/>
                <a:uFillTx/>
                <a:latin typeface="Arial"/>
                <a:ea typeface="+mn-ea"/>
                <a:cs typeface="+mn-cs"/>
              </a:rPr>
              <a:t> of Denmark. Dataset. </a:t>
            </a:r>
            <a:r>
              <a:rPr kumimoji="0" lang="da-DK" sz="2000" b="0" i="0" u="none" strike="noStrike" kern="1200" cap="none" spc="0" normalizeH="0" baseline="0" noProof="0" dirty="0">
                <a:ln>
                  <a:noFill/>
                </a:ln>
                <a:solidFill>
                  <a:srgbClr val="000000"/>
                </a:solidFill>
                <a:effectLst/>
                <a:uLnTx/>
                <a:uFillTx/>
                <a:latin typeface="Arial"/>
                <a:ea typeface="+mn-ea"/>
                <a:cs typeface="+mn-cs"/>
                <a:hlinkClick r:id="rId4"/>
              </a:rPr>
              <a:t>https://doi.org/10.11583/DTU.21088651</a:t>
            </a:r>
            <a:r>
              <a:rPr kumimoji="0" lang="da-DK" sz="2000" b="0" i="0" u="none" strike="noStrike" kern="1200" cap="none" spc="0" normalizeH="0" baseline="0" noProof="0" dirty="0">
                <a:ln>
                  <a:noFill/>
                </a:ln>
                <a:solidFill>
                  <a:srgbClr val="000000"/>
                </a:solidFill>
                <a:effectLst/>
                <a:uLnTx/>
                <a:uFillTx/>
                <a:latin typeface="Arial"/>
                <a:ea typeface="+mn-ea"/>
                <a:cs typeface="+mn-cs"/>
              </a:rPr>
              <a:t> </a:t>
            </a:r>
            <a:endParaRPr kumimoji="0" lang="en-US" sz="20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4975931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7584" y="260648"/>
            <a:ext cx="6985190" cy="972716"/>
          </a:xfrm>
        </p:spPr>
        <p:txBody>
          <a:bodyPr/>
          <a:lstStyle/>
          <a:p>
            <a:r>
              <a:rPr lang="da-DK" dirty="0" err="1"/>
              <a:t>Cite</a:t>
            </a:r>
            <a:r>
              <a:rPr lang="da-DK" dirty="0"/>
              <a:t> </a:t>
            </a:r>
            <a:r>
              <a:rPr lang="da-DK" dirty="0" err="1"/>
              <a:t>this</a:t>
            </a:r>
            <a:r>
              <a:rPr lang="da-DK" dirty="0"/>
              <a:t> data (or software) as…</a:t>
            </a:r>
          </a:p>
        </p:txBody>
      </p:sp>
      <p:sp>
        <p:nvSpPr>
          <p:cNvPr id="3" name="Pladsholder til indhold 2"/>
          <p:cNvSpPr>
            <a:spLocks noGrp="1"/>
          </p:cNvSpPr>
          <p:nvPr>
            <p:ph idx="1"/>
          </p:nvPr>
        </p:nvSpPr>
        <p:spPr>
          <a:xfrm>
            <a:off x="827584" y="1484784"/>
            <a:ext cx="7560840" cy="4545578"/>
          </a:xfrm>
        </p:spPr>
        <p:txBody>
          <a:bodyPr/>
          <a:lstStyle/>
          <a:p>
            <a:r>
              <a:rPr lang="da-DK" sz="2000" dirty="0"/>
              <a:t>In </a:t>
            </a:r>
            <a:r>
              <a:rPr lang="da-DK" sz="2000" dirty="0" err="1"/>
              <a:t>your</a:t>
            </a:r>
            <a:r>
              <a:rPr lang="da-DK" sz="2000" dirty="0"/>
              <a:t> </a:t>
            </a:r>
            <a:r>
              <a:rPr lang="da-DK" sz="2000" dirty="0" err="1"/>
              <a:t>article</a:t>
            </a:r>
            <a:r>
              <a:rPr lang="da-DK" sz="2000" dirty="0"/>
              <a:t>:</a:t>
            </a:r>
          </a:p>
          <a:p>
            <a:pPr lvl="1"/>
            <a:r>
              <a:rPr lang="da-DK" sz="2000" b="1" dirty="0"/>
              <a:t>Data </a:t>
            </a:r>
            <a:r>
              <a:rPr lang="da-DK" sz="2000" b="1" dirty="0" err="1"/>
              <a:t>Availability</a:t>
            </a:r>
            <a:r>
              <a:rPr lang="da-DK" sz="2000" b="1" dirty="0"/>
              <a:t> Statement</a:t>
            </a:r>
            <a:r>
              <a:rPr lang="da-DK" sz="2000" dirty="0"/>
              <a:t>: </a:t>
            </a:r>
            <a:r>
              <a:rPr lang="da-DK" sz="2000" i="1" dirty="0"/>
              <a:t>The </a:t>
            </a:r>
            <a:r>
              <a:rPr lang="da-DK" sz="2000" i="1" dirty="0" err="1"/>
              <a:t>experimental</a:t>
            </a:r>
            <a:r>
              <a:rPr lang="da-DK" sz="2000" i="1" dirty="0"/>
              <a:t> data </a:t>
            </a:r>
            <a:r>
              <a:rPr lang="da-DK" sz="2000" i="1" dirty="0" err="1"/>
              <a:t>collected</a:t>
            </a:r>
            <a:r>
              <a:rPr lang="da-DK" sz="2000" i="1" dirty="0"/>
              <a:t> in the present </a:t>
            </a:r>
            <a:r>
              <a:rPr lang="da-DK" sz="2000" i="1" dirty="0" err="1"/>
              <a:t>study</a:t>
            </a:r>
            <a:r>
              <a:rPr lang="da-DK" sz="2000" i="1" dirty="0"/>
              <a:t> is </a:t>
            </a:r>
            <a:r>
              <a:rPr lang="da-DK" sz="2000" i="1" dirty="0" err="1"/>
              <a:t>openly</a:t>
            </a:r>
            <a:r>
              <a:rPr lang="da-DK" sz="2000" i="1" dirty="0"/>
              <a:t> </a:t>
            </a:r>
            <a:r>
              <a:rPr lang="da-DK" sz="2000" i="1" dirty="0" err="1"/>
              <a:t>available</a:t>
            </a:r>
            <a:r>
              <a:rPr lang="da-DK" sz="2000" i="1" dirty="0"/>
              <a:t> at DTU Data </a:t>
            </a:r>
            <a:r>
              <a:rPr lang="da-DK" sz="2000" dirty="0">
                <a:hlinkClick r:id="rId3"/>
              </a:rPr>
              <a:t>https://doi.org/10.11583/DTU.19722160.v2</a:t>
            </a:r>
            <a:r>
              <a:rPr lang="da-DK" sz="2000" i="1" dirty="0"/>
              <a:t> (Göral et al. 2023).</a:t>
            </a:r>
          </a:p>
          <a:p>
            <a:pPr marL="162022" lvl="1" indent="0">
              <a:buNone/>
            </a:pPr>
            <a:r>
              <a:rPr lang="da-DK" sz="2000" dirty="0"/>
              <a:t>AND</a:t>
            </a:r>
            <a:endParaRPr lang="da-DK" sz="2000" b="1" dirty="0"/>
          </a:p>
          <a:p>
            <a:pPr lvl="1"/>
            <a:r>
              <a:rPr lang="da-DK" sz="2000" b="1" dirty="0"/>
              <a:t>Reference list:</a:t>
            </a:r>
          </a:p>
          <a:p>
            <a:pPr marL="162022" lvl="1" indent="0">
              <a:buNone/>
            </a:pPr>
            <a:r>
              <a:rPr lang="da-DK" sz="2000" dirty="0"/>
              <a:t>Göral, K. D., </a:t>
            </a:r>
            <a:r>
              <a:rPr lang="da-DK" sz="2000" dirty="0" err="1"/>
              <a:t>Fuhrman</a:t>
            </a:r>
            <a:r>
              <a:rPr lang="da-DK" sz="2000" dirty="0"/>
              <a:t>, D. R., Larsen, B. E., Güler, H. G., Carstensen, S., et al. 2023, April 13. Dataset for: "</a:t>
            </a:r>
            <a:r>
              <a:rPr lang="da-DK" sz="2000" dirty="0" err="1"/>
              <a:t>Settling</a:t>
            </a:r>
            <a:r>
              <a:rPr lang="da-DK" sz="2000" dirty="0"/>
              <a:t> </a:t>
            </a:r>
            <a:r>
              <a:rPr lang="da-DK" sz="2000" dirty="0" err="1"/>
              <a:t>velocity</a:t>
            </a:r>
            <a:r>
              <a:rPr lang="da-DK" sz="2000" dirty="0"/>
              <a:t> of </a:t>
            </a:r>
            <a:r>
              <a:rPr lang="da-DK" sz="2000" dirty="0" err="1"/>
              <a:t>microplastic</a:t>
            </a:r>
            <a:r>
              <a:rPr lang="da-DK" sz="2000" dirty="0"/>
              <a:t> </a:t>
            </a:r>
            <a:r>
              <a:rPr lang="da-DK" sz="2000" dirty="0" err="1"/>
              <a:t>particles</a:t>
            </a:r>
            <a:r>
              <a:rPr lang="da-DK" sz="2000" dirty="0"/>
              <a:t> </a:t>
            </a:r>
            <a:r>
              <a:rPr lang="da-DK" sz="2000" dirty="0" err="1"/>
              <a:t>having</a:t>
            </a:r>
            <a:r>
              <a:rPr lang="da-DK" sz="2000" dirty="0"/>
              <a:t> </a:t>
            </a:r>
            <a:r>
              <a:rPr lang="da-DK" sz="2000" dirty="0" err="1"/>
              <a:t>regular</a:t>
            </a:r>
            <a:r>
              <a:rPr lang="da-DK" sz="2000" dirty="0"/>
              <a:t> and </a:t>
            </a:r>
            <a:r>
              <a:rPr lang="da-DK" sz="2000" dirty="0" err="1"/>
              <a:t>irregular</a:t>
            </a:r>
            <a:r>
              <a:rPr lang="da-DK" sz="2000" dirty="0"/>
              <a:t> </a:t>
            </a:r>
            <a:r>
              <a:rPr lang="da-DK" sz="2000" dirty="0" err="1"/>
              <a:t>shapes</a:t>
            </a:r>
            <a:r>
              <a:rPr lang="da-DK" sz="2000" dirty="0"/>
              <a:t>". Technical </a:t>
            </a:r>
            <a:r>
              <a:rPr lang="da-DK" sz="2000" dirty="0" err="1"/>
              <a:t>University</a:t>
            </a:r>
            <a:r>
              <a:rPr lang="da-DK" sz="2000" dirty="0"/>
              <a:t> of Denmark. </a:t>
            </a:r>
            <a:r>
              <a:rPr lang="da-DK" sz="2000" dirty="0">
                <a:hlinkClick r:id="rId3"/>
              </a:rPr>
              <a:t>https://doi.org/10.11583/DTU.19722160.v2</a:t>
            </a:r>
            <a:r>
              <a:rPr lang="da-DK" sz="2000" dirty="0"/>
              <a:t>.</a:t>
            </a:r>
          </a:p>
          <a:p>
            <a:pPr lvl="1"/>
            <a:endParaRPr lang="da-DK" sz="2000" dirty="0"/>
          </a:p>
          <a:p>
            <a:r>
              <a:rPr lang="da-DK" sz="2000" dirty="0" err="1"/>
              <a:t>Use</a:t>
            </a:r>
            <a:r>
              <a:rPr lang="da-DK" sz="2000" dirty="0"/>
              <a:t> </a:t>
            </a:r>
            <a:r>
              <a:rPr lang="da-DK" sz="2000" dirty="0" err="1"/>
              <a:t>DOIs</a:t>
            </a:r>
            <a:r>
              <a:rPr lang="da-DK" sz="2000" dirty="0"/>
              <a:t> for </a:t>
            </a:r>
            <a:r>
              <a:rPr lang="da-DK" sz="2000" dirty="0" err="1"/>
              <a:t>persistent</a:t>
            </a:r>
            <a:r>
              <a:rPr lang="da-DK" sz="2000" dirty="0"/>
              <a:t> </a:t>
            </a:r>
            <a:r>
              <a:rPr lang="da-DK" sz="2000" dirty="0" err="1"/>
              <a:t>linking</a:t>
            </a:r>
            <a:r>
              <a:rPr lang="da-DK" sz="2000" dirty="0"/>
              <a:t> of </a:t>
            </a:r>
            <a:r>
              <a:rPr lang="da-DK" sz="2000" dirty="0" err="1"/>
              <a:t>article</a:t>
            </a:r>
            <a:r>
              <a:rPr lang="da-DK" sz="2000" dirty="0"/>
              <a:t> and data</a:t>
            </a:r>
            <a:endParaRPr lang="da-DK" sz="2000" b="1" dirty="0"/>
          </a:p>
          <a:p>
            <a:r>
              <a:rPr lang="da-DK" sz="2000" b="1" dirty="0"/>
              <a:t>Value </a:t>
            </a:r>
            <a:r>
              <a:rPr lang="da-DK" sz="2000" b="1" dirty="0" err="1"/>
              <a:t>your</a:t>
            </a:r>
            <a:r>
              <a:rPr lang="da-DK" sz="2000" b="1" dirty="0"/>
              <a:t> data as </a:t>
            </a:r>
            <a:r>
              <a:rPr lang="da-DK" sz="2000" b="1" dirty="0" err="1"/>
              <a:t>you’d</a:t>
            </a:r>
            <a:r>
              <a:rPr lang="da-DK" sz="2000" b="1" dirty="0"/>
              <a:t> </a:t>
            </a:r>
            <a:r>
              <a:rPr lang="da-DK" sz="2000" b="1" dirty="0" err="1"/>
              <a:t>value</a:t>
            </a:r>
            <a:r>
              <a:rPr lang="da-DK" sz="2000" b="1" dirty="0"/>
              <a:t> </a:t>
            </a:r>
            <a:r>
              <a:rPr lang="da-DK" sz="2000" b="1" dirty="0" err="1"/>
              <a:t>your</a:t>
            </a:r>
            <a:r>
              <a:rPr lang="da-DK" sz="2000" b="1" dirty="0"/>
              <a:t> </a:t>
            </a:r>
            <a:r>
              <a:rPr lang="da-DK" sz="2000" b="1" dirty="0" err="1"/>
              <a:t>articles</a:t>
            </a:r>
            <a:endParaRPr lang="da-DK" sz="2000" b="1" dirty="0"/>
          </a:p>
        </p:txBody>
      </p:sp>
      <p:sp>
        <p:nvSpPr>
          <p:cNvPr id="4" name="Pladsholder til sidefod 3"/>
          <p:cNvSpPr>
            <a:spLocks noGrp="1"/>
          </p:cNvSpPr>
          <p:nvPr>
            <p:ph type="ftr" sz="quarter" idx="10"/>
          </p:nvPr>
        </p:nvSpPr>
        <p:spPr/>
        <p:txBody>
          <a:bodyPr/>
          <a:lstStyle/>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da-DK" sz="525" b="0" i="0" u="none" strike="noStrike" kern="1200" cap="none" spc="0" normalizeH="0" baseline="0" noProof="0" dirty="0">
              <a:ln>
                <a:noFill/>
              </a:ln>
              <a:noFill/>
              <a:effectLst/>
              <a:uLnTx/>
              <a:uFillTx/>
              <a:latin typeface="Arial"/>
              <a:ea typeface="ＭＳ Ｐゴシック" pitchFamily="-80" charset="-128"/>
              <a:cs typeface="+mn-cs"/>
            </a:endParaRPr>
          </a:p>
        </p:txBody>
      </p:sp>
      <p:sp>
        <p:nvSpPr>
          <p:cNvPr id="5" name="Pladsholder til slidenummer 4"/>
          <p:cNvSpPr>
            <a:spLocks noGrp="1"/>
          </p:cNvSpPr>
          <p:nvPr>
            <p:ph type="sldNum" sz="quarter" idx="11"/>
          </p:nvPr>
        </p:nvSpPr>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fld id="{103EA872-A674-449B-A120-B97244F8E91D}" type="slidenum">
              <a:rPr kumimoji="0" lang="da-DK" sz="525" b="1" i="0" u="none" strike="noStrike" kern="1200" cap="none" spc="0" normalizeH="0" baseline="0" noProof="0" smtClean="0">
                <a:ln>
                  <a:noFill/>
                </a:ln>
                <a:solidFill>
                  <a:srgbClr val="FFFFFF"/>
                </a:solidFill>
                <a:effectLst/>
                <a:uLnTx/>
                <a:uFillTx/>
                <a:latin typeface="Arial"/>
                <a:ea typeface="ＭＳ Ｐゴシック" pitchFamily="-80" charset="-128"/>
                <a:cs typeface="+mn-cs"/>
              </a:rPr>
              <a:pPr marL="0" marR="0" lvl="0" indent="0" algn="l" defTabSz="914400" rtl="0" eaLnBrk="1" fontAlgn="base" latinLnBrk="0" hangingPunct="1">
                <a:lnSpc>
                  <a:spcPct val="100000"/>
                </a:lnSpc>
                <a:spcBef>
                  <a:spcPct val="50000"/>
                </a:spcBef>
                <a:spcAft>
                  <a:spcPct val="0"/>
                </a:spcAft>
                <a:buClrTx/>
                <a:buSzTx/>
                <a:buFontTx/>
                <a:buNone/>
                <a:tabLst/>
                <a:defRPr/>
              </a:pPr>
              <a:t>26</a:t>
            </a:fld>
            <a:endParaRPr kumimoji="0" lang="da-DK" sz="525" b="1" i="0" u="none" strike="noStrike" kern="1200" cap="none" spc="0" normalizeH="0" baseline="0" noProof="0" dirty="0">
              <a:ln>
                <a:noFill/>
              </a:ln>
              <a:solidFill>
                <a:srgbClr val="FFFFFF"/>
              </a:solidFill>
              <a:effectLst/>
              <a:uLnTx/>
              <a:uFillTx/>
              <a:latin typeface="Arial"/>
              <a:ea typeface="ＭＳ Ｐゴシック" pitchFamily="-80" charset="-128"/>
              <a:cs typeface="+mn-cs"/>
            </a:endParaRPr>
          </a:p>
        </p:txBody>
      </p:sp>
    </p:spTree>
    <p:extLst>
      <p:ext uri="{BB962C8B-B14F-4D97-AF65-F5344CB8AC3E}">
        <p14:creationId xmlns:p14="http://schemas.microsoft.com/office/powerpoint/2010/main" val="6055868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Ligebenet trekant 13"/>
          <p:cNvSpPr/>
          <p:nvPr/>
        </p:nvSpPr>
        <p:spPr>
          <a:xfrm>
            <a:off x="1547664" y="836712"/>
            <a:ext cx="5472608" cy="5472608"/>
          </a:xfrm>
          <a:prstGeom prst="triangle">
            <a:avLst/>
          </a:prstGeom>
        </p:spPr>
        <p:style>
          <a:lnRef idx="0">
            <a:schemeClr val="lt1">
              <a:hueOff val="0"/>
              <a:satOff val="0"/>
              <a:lumOff val="0"/>
              <a:alphaOff val="0"/>
            </a:schemeClr>
          </a:lnRef>
          <a:fillRef idx="3">
            <a:schemeClr val="accent3">
              <a:shade val="50000"/>
              <a:hueOff val="0"/>
              <a:satOff val="0"/>
              <a:lumOff val="0"/>
              <a:alphaOff val="0"/>
            </a:schemeClr>
          </a:fillRef>
          <a:effectRef idx="3">
            <a:schemeClr val="accent3">
              <a:shade val="50000"/>
              <a:hueOff val="0"/>
              <a:satOff val="0"/>
              <a:lumOff val="0"/>
              <a:alphaOff val="0"/>
            </a:schemeClr>
          </a:effectRef>
          <a:fontRef idx="minor">
            <a:schemeClr val="lt1"/>
          </a:fontRef>
        </p:style>
      </p:sp>
      <p:graphicFrame>
        <p:nvGraphicFramePr>
          <p:cNvPr id="6" name="Pladsholder til indhold 5"/>
          <p:cNvGraphicFramePr>
            <a:graphicFrameLocks noGrp="1"/>
          </p:cNvGraphicFramePr>
          <p:nvPr>
            <p:ph idx="1"/>
          </p:nvPr>
        </p:nvGraphicFramePr>
        <p:xfrm>
          <a:off x="395536" y="836712"/>
          <a:ext cx="8640959" cy="54726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ladsholder til sidefod 3"/>
          <p:cNvSpPr>
            <a:spLocks noGrp="1"/>
          </p:cNvSpPr>
          <p:nvPr>
            <p:ph type="ftr" sz="quarter" idx="10"/>
          </p:nvPr>
        </p:nvSpPr>
        <p:spPr/>
        <p:txBody>
          <a:bodyPr/>
          <a:lstStyle/>
          <a:p>
            <a:pPr marL="0" marR="0" lvl="0" indent="0" algn="l" defTabSz="914400" rtl="0" eaLnBrk="1" fontAlgn="base" latinLnBrk="0" hangingPunct="1">
              <a:lnSpc>
                <a:spcPct val="100000"/>
              </a:lnSpc>
              <a:spcBef>
                <a:spcPts val="0"/>
              </a:spcBef>
              <a:spcAft>
                <a:spcPct val="0"/>
              </a:spcAft>
              <a:buClrTx/>
              <a:buSzTx/>
              <a:buFontTx/>
              <a:buNone/>
              <a:tabLst/>
              <a:defRPr/>
            </a:pPr>
            <a:endParaRPr kumimoji="0" lang="da-DK" sz="525" b="0" i="0" u="none" strike="noStrike" kern="1200" cap="none" spc="0" normalizeH="0" baseline="0" noProof="0" dirty="0">
              <a:ln>
                <a:noFill/>
              </a:ln>
              <a:noFill/>
              <a:effectLst/>
              <a:uLnTx/>
              <a:uFillTx/>
              <a:latin typeface="Arial"/>
              <a:ea typeface="ＭＳ Ｐゴシック" pitchFamily="-80" charset="-128"/>
              <a:cs typeface="+mn-cs"/>
            </a:endParaRPr>
          </a:p>
        </p:txBody>
      </p:sp>
      <p:sp>
        <p:nvSpPr>
          <p:cNvPr id="5" name="Pladsholder til slidenummer 4"/>
          <p:cNvSpPr>
            <a:spLocks noGrp="1"/>
          </p:cNvSpPr>
          <p:nvPr>
            <p:ph type="sldNum" sz="quarter" idx="11"/>
          </p:nvPr>
        </p:nvSpPr>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fld id="{103EA872-A674-449B-A120-B97244F8E91D}" type="slidenum">
              <a:rPr kumimoji="0" lang="da-DK" sz="525" b="1" i="0" u="none" strike="noStrike" kern="1200" cap="none" spc="0" normalizeH="0" baseline="0" noProof="0" smtClean="0">
                <a:ln>
                  <a:noFill/>
                </a:ln>
                <a:solidFill>
                  <a:srgbClr val="FFFFFF"/>
                </a:solidFill>
                <a:effectLst/>
                <a:uLnTx/>
                <a:uFillTx/>
                <a:latin typeface="Arial"/>
                <a:ea typeface="ＭＳ Ｐゴシック" pitchFamily="-80" charset="-128"/>
                <a:cs typeface="+mn-cs"/>
              </a:rPr>
              <a:pPr marL="0" marR="0" lvl="0" indent="0" algn="l" defTabSz="914400" rtl="0" eaLnBrk="1" fontAlgn="base" latinLnBrk="0" hangingPunct="1">
                <a:lnSpc>
                  <a:spcPct val="100000"/>
                </a:lnSpc>
                <a:spcBef>
                  <a:spcPct val="50000"/>
                </a:spcBef>
                <a:spcAft>
                  <a:spcPct val="0"/>
                </a:spcAft>
                <a:buClrTx/>
                <a:buSzTx/>
                <a:buFontTx/>
                <a:buNone/>
                <a:tabLst/>
                <a:defRPr/>
              </a:pPr>
              <a:t>27</a:t>
            </a:fld>
            <a:endParaRPr kumimoji="0" lang="da-DK" sz="525" b="1" i="0" u="none" strike="noStrike" kern="1200" cap="none" spc="0" normalizeH="0" baseline="0" noProof="0" dirty="0">
              <a:ln>
                <a:noFill/>
              </a:ln>
              <a:solidFill>
                <a:srgbClr val="FFFFFF"/>
              </a:solidFill>
              <a:effectLst/>
              <a:uLnTx/>
              <a:uFillTx/>
              <a:latin typeface="Arial"/>
              <a:ea typeface="ＭＳ Ｐゴシック" pitchFamily="-80" charset="-128"/>
              <a:cs typeface="+mn-cs"/>
            </a:endParaRPr>
          </a:p>
        </p:txBody>
      </p:sp>
      <p:grpSp>
        <p:nvGrpSpPr>
          <p:cNvPr id="7" name="Gruppe 6"/>
          <p:cNvGrpSpPr/>
          <p:nvPr/>
        </p:nvGrpSpPr>
        <p:grpSpPr>
          <a:xfrm>
            <a:off x="755576" y="980728"/>
            <a:ext cx="3691493" cy="484745"/>
            <a:chOff x="4315261" y="3363042"/>
            <a:chExt cx="2954257" cy="646243"/>
          </a:xfrm>
        </p:grpSpPr>
        <p:sp>
          <p:nvSpPr>
            <p:cNvPr id="8" name="Afrundet rektangel 7"/>
            <p:cNvSpPr/>
            <p:nvPr/>
          </p:nvSpPr>
          <p:spPr>
            <a:xfrm>
              <a:off x="4315261" y="3363042"/>
              <a:ext cx="2954257" cy="646243"/>
            </a:xfrm>
            <a:prstGeom prst="roundRect">
              <a:avLst/>
            </a:prstGeom>
          </p:spPr>
          <p:style>
            <a:lnRef idx="1">
              <a:schemeClr val="accent3">
                <a:shade val="50000"/>
                <a:hueOff val="-262240"/>
                <a:satOff val="-10440"/>
                <a:lumOff val="1873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9" name="Afrundet rektangel 4"/>
            <p:cNvSpPr txBox="1"/>
            <p:nvPr/>
          </p:nvSpPr>
          <p:spPr>
            <a:xfrm>
              <a:off x="4346808" y="3394589"/>
              <a:ext cx="2891163" cy="58314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0020" tIns="80020" rIns="80020" bIns="80020" numCol="1" spcCol="1270" anchor="ctr" anchorCtr="0">
              <a:noAutofit/>
            </a:bodyPr>
            <a:lstStyle/>
            <a:p>
              <a:pPr marL="0" marR="0" lvl="0" indent="0" algn="ctr" defTabSz="933574" rtl="0" eaLnBrk="1" fontAlgn="base" latinLnBrk="0" hangingPunct="1">
                <a:lnSpc>
                  <a:spcPct val="90000"/>
                </a:lnSpc>
                <a:spcBef>
                  <a:spcPct val="0"/>
                </a:spcBef>
                <a:spcAft>
                  <a:spcPct val="35000"/>
                </a:spcAft>
                <a:buClrTx/>
                <a:buSzTx/>
                <a:buFontTx/>
                <a:buNone/>
                <a:tabLst/>
                <a:defRPr/>
              </a:pPr>
              <a:r>
                <a:rPr kumimoji="0" lang="da-DK" sz="2000" b="0" i="0" u="none" strike="noStrike" kern="1200" cap="none" spc="0" normalizeH="0" baseline="0" noProof="0" dirty="0">
                  <a:ln>
                    <a:noFill/>
                  </a:ln>
                  <a:solidFill>
                    <a:srgbClr val="000000">
                      <a:hueOff val="0"/>
                      <a:satOff val="0"/>
                      <a:lumOff val="0"/>
                      <a:alphaOff val="0"/>
                    </a:srgbClr>
                  </a:solidFill>
                  <a:effectLst/>
                  <a:uLnTx/>
                  <a:uFillTx/>
                  <a:latin typeface="Arial"/>
                  <a:ea typeface="+mn-ea"/>
                  <a:cs typeface="+mn-cs"/>
                </a:rPr>
                <a:t>FAIR and </a:t>
              </a:r>
              <a:r>
                <a:rPr kumimoji="0" lang="da-DK" sz="2000" b="0" i="0" u="none" strike="noStrike" kern="1200" cap="none" spc="0" normalizeH="0" baseline="0" noProof="0" dirty="0" err="1">
                  <a:ln>
                    <a:noFill/>
                  </a:ln>
                  <a:solidFill>
                    <a:srgbClr val="000000">
                      <a:hueOff val="0"/>
                      <a:satOff val="0"/>
                      <a:lumOff val="0"/>
                      <a:alphaOff val="0"/>
                    </a:srgbClr>
                  </a:solidFill>
                  <a:effectLst/>
                  <a:uLnTx/>
                  <a:uFillTx/>
                  <a:latin typeface="Arial"/>
                  <a:ea typeface="+mn-ea"/>
                  <a:cs typeface="+mn-cs"/>
                </a:rPr>
                <a:t>reproducible</a:t>
              </a:r>
              <a:r>
                <a:rPr kumimoji="0" lang="da-DK" sz="2000" b="0" i="0" u="none" strike="noStrike" kern="1200" cap="none" spc="0" normalizeH="0" baseline="0" noProof="0" dirty="0">
                  <a:ln>
                    <a:noFill/>
                  </a:ln>
                  <a:solidFill>
                    <a:srgbClr val="000000">
                      <a:hueOff val="0"/>
                      <a:satOff val="0"/>
                      <a:lumOff val="0"/>
                      <a:alphaOff val="0"/>
                    </a:srgbClr>
                  </a:solidFill>
                  <a:effectLst/>
                  <a:uLnTx/>
                  <a:uFillTx/>
                  <a:latin typeface="Arial"/>
                  <a:ea typeface="+mn-ea"/>
                  <a:cs typeface="+mn-cs"/>
                </a:rPr>
                <a:t> data</a:t>
              </a:r>
            </a:p>
          </p:txBody>
        </p:sp>
      </p:grpSp>
      <p:grpSp>
        <p:nvGrpSpPr>
          <p:cNvPr id="10" name="Gruppe 9"/>
          <p:cNvGrpSpPr/>
          <p:nvPr/>
        </p:nvGrpSpPr>
        <p:grpSpPr>
          <a:xfrm>
            <a:off x="755576" y="5708234"/>
            <a:ext cx="2754777" cy="483838"/>
            <a:chOff x="4315261" y="3363042"/>
            <a:chExt cx="2954257" cy="646243"/>
          </a:xfrm>
        </p:grpSpPr>
        <p:sp>
          <p:nvSpPr>
            <p:cNvPr id="11" name="Afrundet rektangel 10"/>
            <p:cNvSpPr/>
            <p:nvPr/>
          </p:nvSpPr>
          <p:spPr>
            <a:xfrm>
              <a:off x="4315261" y="3363042"/>
              <a:ext cx="2954257" cy="646243"/>
            </a:xfrm>
            <a:prstGeom prst="roundRect">
              <a:avLst/>
            </a:prstGeom>
          </p:spPr>
          <p:style>
            <a:lnRef idx="1">
              <a:schemeClr val="accent3">
                <a:shade val="50000"/>
                <a:hueOff val="-262240"/>
                <a:satOff val="-10440"/>
                <a:lumOff val="18738"/>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sp>
          <p:nvSpPr>
            <p:cNvPr id="12" name="Afrundet rektangel 4"/>
            <p:cNvSpPr txBox="1"/>
            <p:nvPr/>
          </p:nvSpPr>
          <p:spPr>
            <a:xfrm>
              <a:off x="4346808" y="3394589"/>
              <a:ext cx="2891163" cy="58314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0020" tIns="80020" rIns="80020" bIns="80020" numCol="1" spcCol="1270" anchor="ctr" anchorCtr="0">
              <a:noAutofit/>
            </a:bodyPr>
            <a:lstStyle/>
            <a:p>
              <a:pPr marL="0" marR="0" lvl="0" indent="0" algn="ctr" defTabSz="933574" rtl="0" eaLnBrk="1" fontAlgn="base" latinLnBrk="0" hangingPunct="1">
                <a:lnSpc>
                  <a:spcPct val="90000"/>
                </a:lnSpc>
                <a:spcBef>
                  <a:spcPct val="0"/>
                </a:spcBef>
                <a:spcAft>
                  <a:spcPct val="35000"/>
                </a:spcAft>
                <a:buClrTx/>
                <a:buSzTx/>
                <a:buFontTx/>
                <a:buNone/>
                <a:tabLst/>
                <a:defRPr/>
              </a:pPr>
              <a:r>
                <a:rPr kumimoji="0" lang="da-DK" sz="2000" b="0" i="0" u="none" strike="noStrike" kern="1200" cap="none" spc="0" normalizeH="0" baseline="0" noProof="0" dirty="0" err="1">
                  <a:ln>
                    <a:noFill/>
                  </a:ln>
                  <a:solidFill>
                    <a:srgbClr val="000000">
                      <a:hueOff val="0"/>
                      <a:satOff val="0"/>
                      <a:lumOff val="0"/>
                      <a:alphaOff val="0"/>
                    </a:srgbClr>
                  </a:solidFill>
                  <a:effectLst/>
                  <a:uLnTx/>
                  <a:uFillTx/>
                  <a:latin typeface="Arial"/>
                  <a:ea typeface="+mn-ea"/>
                  <a:cs typeface="+mn-cs"/>
                </a:rPr>
                <a:t>Useless</a:t>
              </a:r>
              <a:r>
                <a:rPr kumimoji="0" lang="da-DK" sz="2000" b="0" i="0" u="none" strike="noStrike" kern="1200" cap="none" spc="0" normalizeH="0" baseline="0" noProof="0" dirty="0">
                  <a:ln>
                    <a:noFill/>
                  </a:ln>
                  <a:solidFill>
                    <a:srgbClr val="000000">
                      <a:hueOff val="0"/>
                      <a:satOff val="0"/>
                      <a:lumOff val="0"/>
                      <a:alphaOff val="0"/>
                    </a:srgbClr>
                  </a:solidFill>
                  <a:effectLst/>
                  <a:uLnTx/>
                  <a:uFillTx/>
                  <a:latin typeface="Arial"/>
                  <a:ea typeface="+mn-ea"/>
                  <a:cs typeface="+mn-cs"/>
                </a:rPr>
                <a:t> data</a:t>
              </a:r>
            </a:p>
          </p:txBody>
        </p:sp>
      </p:grpSp>
    </p:spTree>
    <p:extLst>
      <p:ext uri="{BB962C8B-B14F-4D97-AF65-F5344CB8AC3E}">
        <p14:creationId xmlns:p14="http://schemas.microsoft.com/office/powerpoint/2010/main" val="3982419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dsholder til indhold 3"/>
          <p:cNvSpPr>
            <a:spLocks noGrp="1"/>
          </p:cNvSpPr>
          <p:nvPr>
            <p:ph sz="half" idx="2"/>
          </p:nvPr>
        </p:nvSpPr>
        <p:spPr>
          <a:xfrm>
            <a:off x="5009153" y="1742623"/>
            <a:ext cx="3621808" cy="3918625"/>
          </a:xfrm>
        </p:spPr>
        <p:txBody>
          <a:bodyPr/>
          <a:lstStyle/>
          <a:p>
            <a:pPr marL="161925" lvl="1" indent="0">
              <a:buNone/>
            </a:pPr>
            <a:r>
              <a:rPr lang="da-DK" sz="1800" dirty="0" err="1"/>
              <a:t>Use</a:t>
            </a:r>
            <a:r>
              <a:rPr lang="da-DK" sz="1800" dirty="0"/>
              <a:t> the </a:t>
            </a:r>
            <a:r>
              <a:rPr lang="da-DK" sz="1800" b="1" dirty="0"/>
              <a:t>Open Science </a:t>
            </a:r>
            <a:r>
              <a:rPr lang="da-DK" sz="1800" b="1" dirty="0" err="1"/>
              <a:t>tool</a:t>
            </a:r>
            <a:r>
              <a:rPr lang="da-DK" sz="1800" b="1" dirty="0"/>
              <a:t> </a:t>
            </a:r>
            <a:r>
              <a:rPr lang="da-DK" sz="1800" dirty="0"/>
              <a:t>to find relevant information on</a:t>
            </a:r>
            <a:endParaRPr lang="da-DK"/>
          </a:p>
          <a:p>
            <a:pPr marL="310515" lvl="1" indent="-147955">
              <a:buFontTx/>
              <a:buChar char="-"/>
            </a:pPr>
            <a:r>
              <a:rPr lang="da-DK" sz="1800" dirty="0" err="1"/>
              <a:t>publications</a:t>
            </a:r>
            <a:r>
              <a:rPr lang="da-DK" sz="1800" dirty="0"/>
              <a:t>, open </a:t>
            </a:r>
            <a:r>
              <a:rPr lang="da-DK" sz="1800" dirty="0" err="1"/>
              <a:t>access</a:t>
            </a:r>
            <a:endParaRPr lang="da-DK" sz="1800">
              <a:cs typeface="Arial"/>
            </a:endParaRPr>
          </a:p>
          <a:p>
            <a:pPr marL="310515" lvl="1" indent="-147955">
              <a:buFontTx/>
              <a:buChar char="-"/>
            </a:pPr>
            <a:r>
              <a:rPr lang="da-DK" sz="1800" dirty="0"/>
              <a:t>research data management</a:t>
            </a:r>
            <a:endParaRPr lang="da-DK" sz="1800">
              <a:cs typeface="Arial"/>
            </a:endParaRPr>
          </a:p>
          <a:p>
            <a:pPr marL="161925" lvl="1" indent="0">
              <a:buNone/>
            </a:pPr>
            <a:r>
              <a:rPr lang="da-DK" sz="1800" dirty="0">
                <a:hlinkClick r:id="rId3"/>
              </a:rPr>
              <a:t>www.bibliotek.dtu.dk/openscience</a:t>
            </a:r>
            <a:r>
              <a:rPr lang="da-DK" sz="1800" dirty="0"/>
              <a:t> </a:t>
            </a:r>
            <a:endParaRPr lang="da-DK" sz="1800">
              <a:cs typeface="Arial"/>
            </a:endParaRPr>
          </a:p>
          <a:p>
            <a:pPr marL="161925" lvl="1" indent="0">
              <a:buNone/>
            </a:pPr>
            <a:r>
              <a:rPr lang="da-DK" sz="1800"/>
              <a:t>Join</a:t>
            </a:r>
            <a:r>
              <a:rPr lang="da-DK" sz="1800" dirty="0"/>
              <a:t> DTU Library </a:t>
            </a:r>
            <a:r>
              <a:rPr lang="da-DK" sz="1800"/>
              <a:t>webinars</a:t>
            </a:r>
            <a:r>
              <a:rPr lang="da-DK" sz="1800" dirty="0"/>
              <a:t> and workshops</a:t>
            </a:r>
            <a:endParaRPr lang="da-DK" sz="1800">
              <a:cs typeface="Arial"/>
            </a:endParaRPr>
          </a:p>
          <a:p>
            <a:pPr marL="161925" lvl="1" indent="0">
              <a:buNone/>
            </a:pPr>
            <a:endParaRPr lang="da-DK" sz="1800">
              <a:cs typeface="Arial"/>
            </a:endParaRPr>
          </a:p>
          <a:p>
            <a:pPr marL="161925" lvl="1" indent="0">
              <a:buNone/>
            </a:pPr>
            <a:r>
              <a:rPr lang="da-DK" sz="1800" b="1" dirty="0"/>
              <a:t>Contact:</a:t>
            </a:r>
            <a:endParaRPr lang="da-DK" sz="1800" b="1">
              <a:cs typeface="Arial"/>
            </a:endParaRPr>
          </a:p>
          <a:p>
            <a:pPr marL="161925" lvl="1" indent="0">
              <a:buNone/>
            </a:pPr>
            <a:r>
              <a:rPr lang="da-DK" sz="1800" dirty="0">
                <a:hlinkClick r:id="rId4"/>
              </a:rPr>
              <a:t>datamanagement@dtu.dk</a:t>
            </a:r>
            <a:endParaRPr lang="da-DK" sz="1800">
              <a:cs typeface="Arial"/>
            </a:endParaRPr>
          </a:p>
          <a:p>
            <a:pPr marL="161925" lvl="1" indent="0">
              <a:buNone/>
            </a:pPr>
            <a:endParaRPr lang="da-DK" sz="1800">
              <a:cs typeface="Arial"/>
            </a:endParaRPr>
          </a:p>
          <a:p>
            <a:pPr marL="147955" indent="-147955"/>
            <a:endParaRPr lang="da-DK" sz="1800">
              <a:cs typeface="Arial"/>
            </a:endParaRPr>
          </a:p>
          <a:p>
            <a:pPr marL="147955" indent="-147955"/>
            <a:endParaRPr lang="da-DK" sz="1800">
              <a:cs typeface="Arial"/>
            </a:endParaRPr>
          </a:p>
        </p:txBody>
      </p:sp>
      <p:sp>
        <p:nvSpPr>
          <p:cNvPr id="5" name="Pladsholder til slidenummer 4"/>
          <p:cNvSpPr>
            <a:spLocks noGrp="1"/>
          </p:cNvSpPr>
          <p:nvPr>
            <p:ph type="sldNum" sz="quarter" idx="11"/>
          </p:nvPr>
        </p:nvSpPr>
        <p:spPr/>
        <p:txBody>
          <a:bodyPr/>
          <a:lstStyle/>
          <a:p>
            <a:pPr marL="0" marR="0" lvl="0" indent="0" algn="l" defTabSz="914400" rtl="0" eaLnBrk="1" fontAlgn="base" latinLnBrk="0" hangingPunct="1">
              <a:lnSpc>
                <a:spcPct val="100000"/>
              </a:lnSpc>
              <a:spcBef>
                <a:spcPct val="50000"/>
              </a:spcBef>
              <a:spcAft>
                <a:spcPct val="0"/>
              </a:spcAft>
              <a:buClrTx/>
              <a:buSzTx/>
              <a:buFontTx/>
              <a:buNone/>
              <a:tabLst/>
              <a:defRPr/>
            </a:pPr>
            <a:fld id="{103EA872-A674-449B-A120-B97244F8E91D}" type="slidenum">
              <a:rPr kumimoji="0" lang="da-DK" sz="525" b="1" i="0" u="none" strike="noStrike" kern="1200" cap="none" spc="0" normalizeH="0" baseline="0" noProof="0" smtClean="0">
                <a:ln>
                  <a:noFill/>
                </a:ln>
                <a:solidFill>
                  <a:srgbClr val="FFFFFF"/>
                </a:solidFill>
                <a:effectLst/>
                <a:uLnTx/>
                <a:uFillTx/>
                <a:latin typeface="Arial"/>
                <a:ea typeface="ＭＳ Ｐゴシック" pitchFamily="-80" charset="-128"/>
                <a:cs typeface="+mn-cs"/>
              </a:rPr>
              <a:pPr marL="0" marR="0" lvl="0" indent="0" algn="l" defTabSz="914400" rtl="0" eaLnBrk="1" fontAlgn="base" latinLnBrk="0" hangingPunct="1">
                <a:lnSpc>
                  <a:spcPct val="100000"/>
                </a:lnSpc>
                <a:spcBef>
                  <a:spcPct val="50000"/>
                </a:spcBef>
                <a:spcAft>
                  <a:spcPct val="0"/>
                </a:spcAft>
                <a:buClrTx/>
                <a:buSzTx/>
                <a:buFontTx/>
                <a:buNone/>
                <a:tabLst/>
                <a:defRPr/>
              </a:pPr>
              <a:t>28</a:t>
            </a:fld>
            <a:endParaRPr kumimoji="0" lang="da-DK" sz="525" b="1" i="0" u="none" strike="noStrike" kern="1200" cap="none" spc="0" normalizeH="0" baseline="0" noProof="0" dirty="0">
              <a:ln>
                <a:noFill/>
              </a:ln>
              <a:solidFill>
                <a:srgbClr val="FFFFFF"/>
              </a:solidFill>
              <a:effectLst/>
              <a:uLnTx/>
              <a:uFillTx/>
              <a:latin typeface="Arial"/>
              <a:ea typeface="ＭＳ Ｐゴシック" pitchFamily="-80" charset="-128"/>
              <a:cs typeface="+mn-cs"/>
            </a:endParaRPr>
          </a:p>
        </p:txBody>
      </p:sp>
      <p:pic>
        <p:nvPicPr>
          <p:cNvPr id="9" name="Pladsholder til indhold 8"/>
          <p:cNvPicPr>
            <a:picLocks noGrp="1" noChangeAspect="1"/>
          </p:cNvPicPr>
          <p:nvPr>
            <p:ph sz="half" idx="1"/>
          </p:nvPr>
        </p:nvPicPr>
        <p:blipFill>
          <a:blip r:embed="rId5"/>
          <a:stretch>
            <a:fillRect/>
          </a:stretch>
        </p:blipFill>
        <p:spPr>
          <a:xfrm>
            <a:off x="611559" y="476672"/>
            <a:ext cx="4397593" cy="5931792"/>
          </a:xfrm>
          <a:prstGeom prst="rect">
            <a:avLst/>
          </a:prstGeom>
        </p:spPr>
      </p:pic>
      <p:pic>
        <p:nvPicPr>
          <p:cNvPr id="11" name="Billede 10"/>
          <p:cNvPicPr>
            <a:picLocks noChangeAspect="1"/>
          </p:cNvPicPr>
          <p:nvPr/>
        </p:nvPicPr>
        <p:blipFill>
          <a:blip r:embed="rId6"/>
          <a:stretch>
            <a:fillRect/>
          </a:stretch>
        </p:blipFill>
        <p:spPr>
          <a:xfrm>
            <a:off x="5009152" y="487567"/>
            <a:ext cx="3341189" cy="997217"/>
          </a:xfrm>
          <a:prstGeom prst="rect">
            <a:avLst/>
          </a:prstGeom>
        </p:spPr>
      </p:pic>
    </p:spTree>
    <p:extLst>
      <p:ext uri="{BB962C8B-B14F-4D97-AF65-F5344CB8AC3E}">
        <p14:creationId xmlns:p14="http://schemas.microsoft.com/office/powerpoint/2010/main" val="9884459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03C4A-047A-029F-A2EE-C0123172FF5A}"/>
              </a:ext>
            </a:extLst>
          </p:cNvPr>
          <p:cNvSpPr>
            <a:spLocks noGrp="1"/>
          </p:cNvSpPr>
          <p:nvPr>
            <p:ph type="title"/>
          </p:nvPr>
        </p:nvSpPr>
        <p:spPr/>
        <p:txBody>
          <a:bodyPr/>
          <a:lstStyle/>
          <a:p>
            <a:r>
              <a:rPr lang="en-DK"/>
              <a:t>Break</a:t>
            </a:r>
          </a:p>
        </p:txBody>
      </p:sp>
      <p:pic>
        <p:nvPicPr>
          <p:cNvPr id="4" name="Online Media 3" descr="Data Sharing and Management Snafu in 3 Short Acts (Higher Quality)">
            <a:hlinkClick r:id="" action="ppaction://media"/>
            <a:extLst>
              <a:ext uri="{FF2B5EF4-FFF2-40B4-BE49-F238E27FC236}">
                <a16:creationId xmlns:a16="http://schemas.microsoft.com/office/drawing/2014/main" id="{F52A6445-AF99-5C9E-FBED-7528DC7B2EC8}"/>
              </a:ext>
            </a:extLst>
          </p:cNvPr>
          <p:cNvPicPr>
            <a:picLocks noRot="1" noChangeAspect="1"/>
          </p:cNvPicPr>
          <p:nvPr>
            <a:videoFile r:link="rId1"/>
          </p:nvPr>
        </p:nvPicPr>
        <p:blipFill>
          <a:blip r:embed="rId3"/>
          <a:stretch>
            <a:fillRect/>
          </a:stretch>
        </p:blipFill>
        <p:spPr>
          <a:xfrm>
            <a:off x="1079612" y="1916832"/>
            <a:ext cx="6984776" cy="3946398"/>
          </a:xfrm>
          <a:prstGeom prst="rect">
            <a:avLst/>
          </a:prstGeom>
        </p:spPr>
      </p:pic>
      <p:sp>
        <p:nvSpPr>
          <p:cNvPr id="3" name="TextBox 2">
            <a:extLst>
              <a:ext uri="{FF2B5EF4-FFF2-40B4-BE49-F238E27FC236}">
                <a16:creationId xmlns:a16="http://schemas.microsoft.com/office/drawing/2014/main" id="{F6D6C902-04B6-CFAD-3A1F-B9E41267CC83}"/>
              </a:ext>
            </a:extLst>
          </p:cNvPr>
          <p:cNvSpPr txBox="1"/>
          <p:nvPr/>
        </p:nvSpPr>
        <p:spPr>
          <a:xfrm>
            <a:off x="1524794" y="6183868"/>
            <a:ext cx="5496889" cy="307777"/>
          </a:xfrm>
          <a:prstGeom prst="rect">
            <a:avLst/>
          </a:prstGeom>
          <a:noFill/>
        </p:spPr>
        <p:txBody>
          <a:bodyPr wrap="none" rtlCol="0">
            <a:spAutoFit/>
          </a:bodyPr>
          <a:lstStyle/>
          <a:p>
            <a:r>
              <a:rPr lang="en-GB" sz="1400" dirty="0"/>
              <a:t>Source: </a:t>
            </a:r>
            <a:r>
              <a:rPr lang="en-GB" sz="1400" dirty="0">
                <a:hlinkClick r:id="rId4"/>
              </a:rPr>
              <a:t>https://www.youtube.com/watch?v=N2zK3sAtr-4</a:t>
            </a:r>
            <a:r>
              <a:rPr lang="en-GB" sz="1400" dirty="0"/>
              <a:t> </a:t>
            </a:r>
            <a:endParaRPr lang="en-DK" sz="1400" dirty="0"/>
          </a:p>
        </p:txBody>
      </p:sp>
    </p:spTree>
    <p:extLst>
      <p:ext uri="{BB962C8B-B14F-4D97-AF65-F5344CB8AC3E}">
        <p14:creationId xmlns:p14="http://schemas.microsoft.com/office/powerpoint/2010/main" val="3364218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a:t>File Naming Design (Convention)</a:t>
            </a:r>
          </a:p>
        </p:txBody>
      </p:sp>
      <p:sp>
        <p:nvSpPr>
          <p:cNvPr id="3" name="Content Placeholder 2">
            <a:extLst>
              <a:ext uri="{FF2B5EF4-FFF2-40B4-BE49-F238E27FC236}">
                <a16:creationId xmlns:a16="http://schemas.microsoft.com/office/drawing/2014/main" id="{9FD94848-E8AC-0323-BF86-B4B893D77F0C}"/>
              </a:ext>
            </a:extLst>
          </p:cNvPr>
          <p:cNvSpPr>
            <a:spLocks noGrp="1"/>
          </p:cNvSpPr>
          <p:nvPr>
            <p:ph idx="1"/>
          </p:nvPr>
        </p:nvSpPr>
        <p:spPr>
          <a:xfrm>
            <a:off x="609600" y="1988840"/>
            <a:ext cx="7772400" cy="4177010"/>
          </a:xfrm>
        </p:spPr>
        <p:txBody>
          <a:bodyPr/>
          <a:lstStyle/>
          <a:p>
            <a:r>
              <a:rPr lang="en-DK" dirty="0"/>
              <a:t>Team work, so team up with your neighbours!</a:t>
            </a:r>
          </a:p>
          <a:p>
            <a:endParaRPr lang="en-DK" dirty="0"/>
          </a:p>
          <a:p>
            <a:r>
              <a:rPr lang="en-DK" dirty="0"/>
              <a:t>Work on the file naming design by following the given instruction.</a:t>
            </a:r>
          </a:p>
          <a:p>
            <a:endParaRPr lang="en-DK" dirty="0"/>
          </a:p>
          <a:p>
            <a:r>
              <a:rPr lang="en-DK" dirty="0"/>
              <a:t>Discuss with your teammates and reflect on your design.</a:t>
            </a:r>
          </a:p>
          <a:p>
            <a:endParaRPr lang="en-DK" dirty="0"/>
          </a:p>
          <a:p>
            <a:r>
              <a:rPr lang="en-DK" dirty="0"/>
              <a:t>Share your design and logic behind!</a:t>
            </a:r>
          </a:p>
        </p:txBody>
      </p:sp>
    </p:spTree>
    <p:extLst>
      <p:ext uri="{BB962C8B-B14F-4D97-AF65-F5344CB8AC3E}">
        <p14:creationId xmlns:p14="http://schemas.microsoft.com/office/powerpoint/2010/main" val="2684252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a:t>File structure</a:t>
            </a:r>
          </a:p>
        </p:txBody>
      </p:sp>
      <p:pic>
        <p:nvPicPr>
          <p:cNvPr id="7" name="Picture 6" descr="Text&#10;&#10;Description automatically generated">
            <a:extLst>
              <a:ext uri="{FF2B5EF4-FFF2-40B4-BE49-F238E27FC236}">
                <a16:creationId xmlns:a16="http://schemas.microsoft.com/office/drawing/2014/main" id="{D2DE164E-9AFC-BBD8-4EF8-D99FAAFAAE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022" y="2231740"/>
            <a:ext cx="7881956" cy="3240360"/>
          </a:xfrm>
          <a:prstGeom prst="rect">
            <a:avLst/>
          </a:prstGeom>
        </p:spPr>
      </p:pic>
      <p:sp>
        <p:nvSpPr>
          <p:cNvPr id="3" name="TextBox 2">
            <a:extLst>
              <a:ext uri="{FF2B5EF4-FFF2-40B4-BE49-F238E27FC236}">
                <a16:creationId xmlns:a16="http://schemas.microsoft.com/office/drawing/2014/main" id="{F8170ABB-D572-060F-7FCC-F7C21AEB1A56}"/>
              </a:ext>
            </a:extLst>
          </p:cNvPr>
          <p:cNvSpPr txBox="1"/>
          <p:nvPr/>
        </p:nvSpPr>
        <p:spPr>
          <a:xfrm>
            <a:off x="4788024" y="6666019"/>
            <a:ext cx="4424609" cy="215444"/>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Verdana" pitchFamily="34" charset="0"/>
                <a:ea typeface="ＭＳ Ｐゴシック" pitchFamily="-80" charset="-128"/>
                <a:cs typeface="+mn-cs"/>
              </a:rPr>
              <a:t>Source: https://</a:t>
            </a:r>
            <a:r>
              <a:rPr kumimoji="0" lang="en-GB" sz="800" b="0" i="0" u="none" strike="noStrike" kern="1200" cap="none" spc="0" normalizeH="0" baseline="0" noProof="0" dirty="0" err="1">
                <a:ln>
                  <a:noFill/>
                </a:ln>
                <a:solidFill>
                  <a:srgbClr val="000000"/>
                </a:solidFill>
                <a:effectLst/>
                <a:uLnTx/>
                <a:uFillTx/>
                <a:latin typeface="Verdana" pitchFamily="34" charset="0"/>
                <a:ea typeface="ＭＳ Ｐゴシック" pitchFamily="-80" charset="-128"/>
                <a:cs typeface="+mn-cs"/>
              </a:rPr>
              <a:t>coderefinery.github.io</a:t>
            </a:r>
            <a:r>
              <a:rPr kumimoji="0" lang="en-GB" sz="800" b="0" i="0" u="none" strike="noStrike" kern="1200" cap="none" spc="0" normalizeH="0" baseline="0" noProof="0" dirty="0">
                <a:ln>
                  <a:noFill/>
                </a:ln>
                <a:solidFill>
                  <a:srgbClr val="000000"/>
                </a:solidFill>
                <a:effectLst/>
                <a:uLnTx/>
                <a:uFillTx/>
                <a:latin typeface="Verdana" pitchFamily="34" charset="0"/>
                <a:ea typeface="ＭＳ Ｐゴシック" pitchFamily="-80" charset="-128"/>
                <a:cs typeface="+mn-cs"/>
              </a:rPr>
              <a:t>/reproducible-research/organizing-projects/</a:t>
            </a:r>
            <a:endParaRPr kumimoji="0" lang="en-DK" sz="800" b="0" i="0" u="none" strike="noStrike" kern="1200" cap="none" spc="0" normalizeH="0" baseline="0" noProof="0" dirty="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587461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dirty="0"/>
              <a:t>File structure – considerations (ISA model)</a:t>
            </a:r>
          </a:p>
        </p:txBody>
      </p:sp>
      <p:pic>
        <p:nvPicPr>
          <p:cNvPr id="9" name="Picture 8" descr="A picture containing text, businesscard, font, logo&#10;&#10;Description automatically generated">
            <a:extLst>
              <a:ext uri="{FF2B5EF4-FFF2-40B4-BE49-F238E27FC236}">
                <a16:creationId xmlns:a16="http://schemas.microsoft.com/office/drawing/2014/main" id="{B2374E31-3229-6924-0207-85DC09DB0C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7334" y="4598307"/>
            <a:ext cx="2595677" cy="1567543"/>
          </a:xfrm>
          <a:prstGeom prst="rect">
            <a:avLst/>
          </a:prstGeom>
        </p:spPr>
      </p:pic>
      <p:sp>
        <p:nvSpPr>
          <p:cNvPr id="10" name="Content Placeholder 2">
            <a:extLst>
              <a:ext uri="{FF2B5EF4-FFF2-40B4-BE49-F238E27FC236}">
                <a16:creationId xmlns:a16="http://schemas.microsoft.com/office/drawing/2014/main" id="{1698E75A-557E-83B7-CE78-3699536C66A5}"/>
              </a:ext>
            </a:extLst>
          </p:cNvPr>
          <p:cNvSpPr>
            <a:spLocks noGrp="1"/>
          </p:cNvSpPr>
          <p:nvPr>
            <p:ph idx="1"/>
          </p:nvPr>
        </p:nvSpPr>
        <p:spPr>
          <a:xfrm>
            <a:off x="609601" y="1844824"/>
            <a:ext cx="2595677" cy="4321026"/>
          </a:xfrm>
        </p:spPr>
        <p:txBody>
          <a:bodyPr/>
          <a:lstStyle/>
          <a:p>
            <a:r>
              <a:rPr lang="en-GB" sz="1700" dirty="0">
                <a:latin typeface="Fira Sans" panose="020B0503050000020004" pitchFamily="34" charset="0"/>
              </a:rPr>
              <a:t>ISA model</a:t>
            </a:r>
          </a:p>
          <a:p>
            <a:r>
              <a:rPr lang="en-GB" sz="1700" b="0" i="0" dirty="0">
                <a:effectLst/>
                <a:latin typeface="Fira Sans" panose="020B0503050000020004" pitchFamily="34" charset="0"/>
              </a:rPr>
              <a:t>Investig</a:t>
            </a:r>
            <a:r>
              <a:rPr lang="en-GB" sz="1700" dirty="0">
                <a:latin typeface="Fira Sans" panose="020B0503050000020004" pitchFamily="34" charset="0"/>
              </a:rPr>
              <a:t>ation</a:t>
            </a:r>
          </a:p>
          <a:p>
            <a:pPr lvl="1"/>
            <a:r>
              <a:rPr lang="en-GB" sz="1700" dirty="0">
                <a:latin typeface="Fira Sans" panose="020B0503050000020004" pitchFamily="34" charset="0"/>
              </a:rPr>
              <a:t>Information about overall goals and means used in an experiment/project.</a:t>
            </a:r>
          </a:p>
          <a:p>
            <a:r>
              <a:rPr lang="en-GB" sz="1700" b="0" i="0" dirty="0">
                <a:effectLst/>
                <a:latin typeface="Fira Sans" panose="020B0503050000020004" pitchFamily="34" charset="0"/>
              </a:rPr>
              <a:t>Study</a:t>
            </a:r>
          </a:p>
          <a:p>
            <a:pPr lvl="1"/>
            <a:r>
              <a:rPr lang="en-GB" sz="1700" b="0" i="0" dirty="0">
                <a:effectLst/>
                <a:latin typeface="Fira Sans" panose="020B0503050000020004" pitchFamily="34" charset="0"/>
              </a:rPr>
              <a:t>Information about studied subjects.</a:t>
            </a:r>
          </a:p>
          <a:p>
            <a:r>
              <a:rPr lang="en-GB" sz="1700" dirty="0">
                <a:latin typeface="Fira Sans" panose="020B0503050000020004" pitchFamily="34" charset="0"/>
              </a:rPr>
              <a:t>Assay</a:t>
            </a:r>
            <a:endParaRPr lang="en-GB" sz="1700" b="0" i="0" dirty="0">
              <a:effectLst/>
              <a:latin typeface="Fira Sans" panose="020B0503050000020004" pitchFamily="34" charset="0"/>
            </a:endParaRPr>
          </a:p>
          <a:p>
            <a:pPr lvl="1"/>
            <a:r>
              <a:rPr lang="en-GB" sz="1700" b="0" i="0" dirty="0">
                <a:solidFill>
                  <a:srgbClr val="404040"/>
                </a:solidFill>
                <a:effectLst/>
                <a:latin typeface="Fira Sans" panose="020B0503050000020004" pitchFamily="34" charset="0"/>
              </a:rPr>
              <a:t>Tests (quantitative and/or qualitative measurement) of the subjects.</a:t>
            </a:r>
          </a:p>
          <a:p>
            <a:endParaRPr lang="en-DK" dirty="0"/>
          </a:p>
        </p:txBody>
      </p:sp>
      <p:pic>
        <p:nvPicPr>
          <p:cNvPr id="12" name="Picture 11" descr="A screenshot of a computer&#10;&#10;Description automatically generated with medium confidence">
            <a:extLst>
              <a:ext uri="{FF2B5EF4-FFF2-40B4-BE49-F238E27FC236}">
                <a16:creationId xmlns:a16="http://schemas.microsoft.com/office/drawing/2014/main" id="{9B1EEF73-CB14-1793-99A1-D943127CE8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9695" y="1655466"/>
            <a:ext cx="5011305" cy="4897734"/>
          </a:xfrm>
          <a:prstGeom prst="rect">
            <a:avLst/>
          </a:prstGeom>
        </p:spPr>
      </p:pic>
      <p:sp>
        <p:nvSpPr>
          <p:cNvPr id="14" name="TextBox 13">
            <a:extLst>
              <a:ext uri="{FF2B5EF4-FFF2-40B4-BE49-F238E27FC236}">
                <a16:creationId xmlns:a16="http://schemas.microsoft.com/office/drawing/2014/main" id="{06896B9A-78B8-06EC-3CFF-EC2642146796}"/>
              </a:ext>
            </a:extLst>
          </p:cNvPr>
          <p:cNvSpPr txBox="1"/>
          <p:nvPr/>
        </p:nvSpPr>
        <p:spPr>
          <a:xfrm>
            <a:off x="0" y="6626218"/>
            <a:ext cx="3012363" cy="215444"/>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800" b="0" i="0" u="none" strike="noStrike" kern="1200" cap="none" spc="0" normalizeH="0" baseline="0" noProof="0" dirty="0">
                <a:ln>
                  <a:noFill/>
                </a:ln>
                <a:solidFill>
                  <a:srgbClr val="000000"/>
                </a:solidFill>
                <a:effectLst/>
                <a:uLnTx/>
                <a:uFillTx/>
                <a:latin typeface="Verdana" pitchFamily="34" charset="0"/>
                <a:ea typeface="ＭＳ Ｐゴシック" pitchFamily="-80" charset="-128"/>
                <a:cs typeface="+mn-cs"/>
              </a:rPr>
              <a:t>Source: </a:t>
            </a:r>
            <a:r>
              <a:rPr kumimoji="0" lang="en-GB" sz="800" b="0" i="0" u="none" strike="noStrike" kern="1200" cap="none" spc="0" normalizeH="0" baseline="0" noProof="0" dirty="0">
                <a:ln>
                  <a:noFill/>
                </a:ln>
                <a:solidFill>
                  <a:srgbClr val="000000"/>
                </a:solidFill>
                <a:effectLst/>
                <a:uLnTx/>
                <a:uFillTx/>
                <a:latin typeface="Verdana" pitchFamily="34" charset="0"/>
                <a:ea typeface="ＭＳ Ｐゴシック" pitchFamily="-80" charset="-128"/>
                <a:cs typeface="+mn-cs"/>
                <a:hlinkClick r:id="rId4"/>
              </a:rPr>
              <a:t>https://isa-tools.org/format/specification.html</a:t>
            </a:r>
            <a:endParaRPr kumimoji="0" lang="en-DK" sz="800" b="0" i="0" u="none" strike="noStrike" kern="1200" cap="none" spc="0" normalizeH="0" baseline="0" noProof="0" dirty="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1627267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dirty="0"/>
              <a:t>File structure – considerations (ISA model)</a:t>
            </a:r>
          </a:p>
        </p:txBody>
      </p:sp>
      <p:sp>
        <p:nvSpPr>
          <p:cNvPr id="10" name="Content Placeholder 2">
            <a:extLst>
              <a:ext uri="{FF2B5EF4-FFF2-40B4-BE49-F238E27FC236}">
                <a16:creationId xmlns:a16="http://schemas.microsoft.com/office/drawing/2014/main" id="{1698E75A-557E-83B7-CE78-3699536C66A5}"/>
              </a:ext>
            </a:extLst>
          </p:cNvPr>
          <p:cNvSpPr>
            <a:spLocks noGrp="1"/>
          </p:cNvSpPr>
          <p:nvPr>
            <p:ph idx="1"/>
          </p:nvPr>
        </p:nvSpPr>
        <p:spPr>
          <a:xfrm>
            <a:off x="609601" y="1844824"/>
            <a:ext cx="2595677" cy="4321026"/>
          </a:xfrm>
        </p:spPr>
        <p:txBody>
          <a:bodyPr/>
          <a:lstStyle/>
          <a:p>
            <a:r>
              <a:rPr lang="en-GB" sz="1700" dirty="0">
                <a:latin typeface="Fira Sans" panose="020B0503050000020004" pitchFamily="34" charset="0"/>
              </a:rPr>
              <a:t>ISA model</a:t>
            </a:r>
          </a:p>
          <a:p>
            <a:r>
              <a:rPr lang="en-GB" sz="1700" b="0" i="0" dirty="0">
                <a:effectLst/>
                <a:latin typeface="Fira Sans" panose="020B0503050000020004" pitchFamily="34" charset="0"/>
              </a:rPr>
              <a:t>Investig</a:t>
            </a:r>
            <a:r>
              <a:rPr lang="en-GB" sz="1700" dirty="0">
                <a:latin typeface="Fira Sans" panose="020B0503050000020004" pitchFamily="34" charset="0"/>
              </a:rPr>
              <a:t>ation</a:t>
            </a:r>
          </a:p>
          <a:p>
            <a:pPr lvl="1"/>
            <a:r>
              <a:rPr lang="en-GB" sz="1700" dirty="0">
                <a:latin typeface="Fira Sans" panose="020B0503050000020004" pitchFamily="34" charset="0"/>
              </a:rPr>
              <a:t>Information about overall goals and means used in an experiment/project.</a:t>
            </a:r>
          </a:p>
          <a:p>
            <a:r>
              <a:rPr lang="en-GB" sz="1700" b="0" i="0" dirty="0">
                <a:effectLst/>
                <a:latin typeface="Fira Sans" panose="020B0503050000020004" pitchFamily="34" charset="0"/>
              </a:rPr>
              <a:t>Study</a:t>
            </a:r>
          </a:p>
          <a:p>
            <a:pPr lvl="1"/>
            <a:r>
              <a:rPr lang="en-GB" sz="1700" b="0" i="0" dirty="0">
                <a:effectLst/>
                <a:latin typeface="Fira Sans" panose="020B0503050000020004" pitchFamily="34" charset="0"/>
              </a:rPr>
              <a:t>Information about studied subjects.</a:t>
            </a:r>
          </a:p>
          <a:p>
            <a:r>
              <a:rPr lang="en-GB" sz="1700" dirty="0">
                <a:latin typeface="Fira Sans" panose="020B0503050000020004" pitchFamily="34" charset="0"/>
              </a:rPr>
              <a:t>Assay</a:t>
            </a:r>
            <a:endParaRPr lang="en-GB" sz="1700" b="0" i="0" dirty="0">
              <a:effectLst/>
              <a:latin typeface="Fira Sans" panose="020B0503050000020004" pitchFamily="34" charset="0"/>
            </a:endParaRPr>
          </a:p>
          <a:p>
            <a:pPr lvl="1"/>
            <a:r>
              <a:rPr lang="en-GB" sz="1700" b="0" i="0" dirty="0">
                <a:solidFill>
                  <a:srgbClr val="404040"/>
                </a:solidFill>
                <a:effectLst/>
                <a:latin typeface="Fira Sans" panose="020B0503050000020004" pitchFamily="34" charset="0"/>
              </a:rPr>
              <a:t>Tests (quantitative and/or qualitative measurement) of the subjects.</a:t>
            </a:r>
          </a:p>
          <a:p>
            <a:endParaRPr lang="en-DK" dirty="0"/>
          </a:p>
        </p:txBody>
      </p:sp>
      <p:pic>
        <p:nvPicPr>
          <p:cNvPr id="3" name="Picture 2">
            <a:extLst>
              <a:ext uri="{FF2B5EF4-FFF2-40B4-BE49-F238E27FC236}">
                <a16:creationId xmlns:a16="http://schemas.microsoft.com/office/drawing/2014/main" id="{72ED44FE-4078-F30B-53D0-7CD7DE0A74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5863" y="1611293"/>
            <a:ext cx="5814007" cy="4941907"/>
          </a:xfrm>
          <a:prstGeom prst="rect">
            <a:avLst/>
          </a:prstGeom>
          <a:noFill/>
        </p:spPr>
      </p:pic>
      <p:sp>
        <p:nvSpPr>
          <p:cNvPr id="5" name="TextBox 4">
            <a:extLst>
              <a:ext uri="{FF2B5EF4-FFF2-40B4-BE49-F238E27FC236}">
                <a16:creationId xmlns:a16="http://schemas.microsoft.com/office/drawing/2014/main" id="{EBC63D9F-4796-0607-B509-E41302FA991A}"/>
              </a:ext>
            </a:extLst>
          </p:cNvPr>
          <p:cNvSpPr txBox="1"/>
          <p:nvPr/>
        </p:nvSpPr>
        <p:spPr>
          <a:xfrm>
            <a:off x="6270171" y="6641421"/>
            <a:ext cx="2967479" cy="215444"/>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800" b="0" i="0" u="none" strike="noStrike" kern="1200" cap="none" spc="0" normalizeH="0" baseline="0" noProof="0" dirty="0">
                <a:ln>
                  <a:noFill/>
                </a:ln>
                <a:solidFill>
                  <a:srgbClr val="006FB7"/>
                </a:solidFill>
                <a:effectLst/>
                <a:uLnTx/>
                <a:uFillTx/>
                <a:latin typeface="Verdana"/>
                <a:ea typeface="ＭＳ Ｐゴシック" pitchFamily="-80" charset="-128"/>
                <a:cs typeface="+mn-cs"/>
                <a:hlinkClick r:id="rId3"/>
              </a:rPr>
              <a:t>Source: https://doi.org/10.1093/gigascience/giab060</a:t>
            </a:r>
            <a:endParaRPr kumimoji="0" lang="en-DK" sz="800" b="0" i="0" u="none" strike="noStrike" kern="1200" cap="none" spc="0" normalizeH="0" baseline="0" noProof="0" dirty="0">
              <a:ln>
                <a:noFill/>
              </a:ln>
              <a:solidFill>
                <a:srgbClr val="000000"/>
              </a:solidFill>
              <a:effectLst/>
              <a:uLnTx/>
              <a:uFillTx/>
              <a:latin typeface="Verdana"/>
              <a:ea typeface="ＭＳ Ｐゴシック" pitchFamily="-80" charset="-128"/>
              <a:cs typeface="+mn-cs"/>
            </a:endParaRPr>
          </a:p>
        </p:txBody>
      </p:sp>
    </p:spTree>
    <p:extLst>
      <p:ext uri="{BB962C8B-B14F-4D97-AF65-F5344CB8AC3E}">
        <p14:creationId xmlns:p14="http://schemas.microsoft.com/office/powerpoint/2010/main" val="3864002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dirty="0"/>
              <a:t>File structure – considerations (ISA model)</a:t>
            </a:r>
          </a:p>
        </p:txBody>
      </p:sp>
      <p:pic>
        <p:nvPicPr>
          <p:cNvPr id="7" name="Picture 6" descr="Text&#10;&#10;Description automatically generated">
            <a:extLst>
              <a:ext uri="{FF2B5EF4-FFF2-40B4-BE49-F238E27FC236}">
                <a16:creationId xmlns:a16="http://schemas.microsoft.com/office/drawing/2014/main" id="{D2DE164E-9AFC-BBD8-4EF8-D99FAAFAAE67}"/>
              </a:ext>
            </a:extLst>
          </p:cNvPr>
          <p:cNvPicPr>
            <a:picLocks noChangeAspect="1"/>
          </p:cNvPicPr>
          <p:nvPr/>
        </p:nvPicPr>
        <p:blipFill rotWithShape="1">
          <a:blip r:embed="rId2">
            <a:extLst>
              <a:ext uri="{28A0092B-C50C-407E-A947-70E740481C1C}">
                <a14:useLocalDpi xmlns:a14="http://schemas.microsoft.com/office/drawing/2010/main" val="0"/>
              </a:ext>
            </a:extLst>
          </a:blip>
          <a:srcRect l="2629" t="6377" r="71093" b="3831"/>
          <a:stretch/>
        </p:blipFill>
        <p:spPr>
          <a:xfrm>
            <a:off x="730997" y="2599659"/>
            <a:ext cx="2071233" cy="2909581"/>
          </a:xfrm>
          <a:prstGeom prst="rect">
            <a:avLst/>
          </a:prstGeom>
        </p:spPr>
      </p:pic>
      <p:sp>
        <p:nvSpPr>
          <p:cNvPr id="4" name="TextBox 3">
            <a:extLst>
              <a:ext uri="{FF2B5EF4-FFF2-40B4-BE49-F238E27FC236}">
                <a16:creationId xmlns:a16="http://schemas.microsoft.com/office/drawing/2014/main" id="{9F0E9347-5DDA-2C0C-DE3F-E6193106B917}"/>
              </a:ext>
            </a:extLst>
          </p:cNvPr>
          <p:cNvSpPr txBox="1"/>
          <p:nvPr/>
        </p:nvSpPr>
        <p:spPr>
          <a:xfrm>
            <a:off x="901632" y="2174172"/>
            <a:ext cx="1729961"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DK" sz="1600" b="1" i="0" u="none" strike="noStrike" kern="1200" cap="none" spc="0" normalizeH="0" baseline="0" noProof="0" dirty="0">
                <a:ln>
                  <a:noFill/>
                </a:ln>
                <a:solidFill>
                  <a:srgbClr val="C00000"/>
                </a:solidFill>
                <a:effectLst/>
                <a:uLnTx/>
                <a:uFillTx/>
                <a:latin typeface="Verdana" pitchFamily="34" charset="0"/>
                <a:ea typeface="ＭＳ Ｐゴシック" pitchFamily="-80" charset="-128"/>
                <a:cs typeface="+mn-cs"/>
              </a:rPr>
              <a:t>Investigation</a:t>
            </a:r>
          </a:p>
        </p:txBody>
      </p:sp>
      <p:sp>
        <p:nvSpPr>
          <p:cNvPr id="5" name="TextBox 4">
            <a:extLst>
              <a:ext uri="{FF2B5EF4-FFF2-40B4-BE49-F238E27FC236}">
                <a16:creationId xmlns:a16="http://schemas.microsoft.com/office/drawing/2014/main" id="{6BFABC1B-74B4-8C82-7FA2-D747FD6A4535}"/>
              </a:ext>
            </a:extLst>
          </p:cNvPr>
          <p:cNvSpPr txBox="1"/>
          <p:nvPr/>
        </p:nvSpPr>
        <p:spPr>
          <a:xfrm>
            <a:off x="3905765" y="2173334"/>
            <a:ext cx="846707"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DK" sz="1600" b="1" i="0" u="none" strike="noStrike" kern="1200" cap="none" spc="0" normalizeH="0" baseline="0" noProof="0" dirty="0">
                <a:ln>
                  <a:noFill/>
                </a:ln>
                <a:solidFill>
                  <a:srgbClr val="FF9900"/>
                </a:solidFill>
                <a:effectLst/>
                <a:uLnTx/>
                <a:uFillTx/>
                <a:latin typeface="Verdana" pitchFamily="34" charset="0"/>
                <a:ea typeface="ＭＳ Ｐゴシック" pitchFamily="-80" charset="-128"/>
                <a:cs typeface="+mn-cs"/>
              </a:rPr>
              <a:t>Study</a:t>
            </a:r>
          </a:p>
        </p:txBody>
      </p:sp>
      <p:sp>
        <p:nvSpPr>
          <p:cNvPr id="6" name="TextBox 5">
            <a:extLst>
              <a:ext uri="{FF2B5EF4-FFF2-40B4-BE49-F238E27FC236}">
                <a16:creationId xmlns:a16="http://schemas.microsoft.com/office/drawing/2014/main" id="{CC826120-A2DD-9053-8F9E-18EAF0800D5A}"/>
              </a:ext>
            </a:extLst>
          </p:cNvPr>
          <p:cNvSpPr txBox="1"/>
          <p:nvPr/>
        </p:nvSpPr>
        <p:spPr>
          <a:xfrm>
            <a:off x="6571363" y="2172523"/>
            <a:ext cx="857927"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DK" sz="1600" b="1" i="0" u="none" strike="noStrike" kern="1200" cap="none" spc="0" normalizeH="0" baseline="0" noProof="0" dirty="0">
                <a:ln>
                  <a:noFill/>
                </a:ln>
                <a:solidFill>
                  <a:srgbClr val="99CC33"/>
                </a:solidFill>
                <a:effectLst/>
                <a:uLnTx/>
                <a:uFillTx/>
                <a:latin typeface="Verdana" pitchFamily="34" charset="0"/>
                <a:ea typeface="ＭＳ Ｐゴシック" pitchFamily="-80" charset="-128"/>
                <a:cs typeface="+mn-cs"/>
              </a:rPr>
              <a:t>Assay</a:t>
            </a:r>
          </a:p>
        </p:txBody>
      </p:sp>
      <p:sp>
        <p:nvSpPr>
          <p:cNvPr id="12" name="Rounded Rectangle 11">
            <a:extLst>
              <a:ext uri="{FF2B5EF4-FFF2-40B4-BE49-F238E27FC236}">
                <a16:creationId xmlns:a16="http://schemas.microsoft.com/office/drawing/2014/main" id="{2E285326-3573-7872-96FF-7F5EF303D77D}"/>
              </a:ext>
            </a:extLst>
          </p:cNvPr>
          <p:cNvSpPr/>
          <p:nvPr/>
        </p:nvSpPr>
        <p:spPr bwMode="auto">
          <a:xfrm>
            <a:off x="730997" y="2562176"/>
            <a:ext cx="2071233" cy="2909581"/>
          </a:xfrm>
          <a:prstGeom prst="roundRect">
            <a:avLst>
              <a:gd name="adj" fmla="val 5747"/>
            </a:avLst>
          </a:prstGeom>
          <a:noFill/>
          <a:ln w="38100" cap="flat" cmpd="sng" algn="ctr">
            <a:solidFill>
              <a:srgbClr val="C0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DK" sz="16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pic>
        <p:nvPicPr>
          <p:cNvPr id="13" name="Picture 12" descr="Text&#10;&#10;Description automatically generated">
            <a:extLst>
              <a:ext uri="{FF2B5EF4-FFF2-40B4-BE49-F238E27FC236}">
                <a16:creationId xmlns:a16="http://schemas.microsoft.com/office/drawing/2014/main" id="{9050F543-7092-58CE-D183-9151F2647EEB}"/>
              </a:ext>
            </a:extLst>
          </p:cNvPr>
          <p:cNvPicPr>
            <a:picLocks noChangeAspect="1"/>
          </p:cNvPicPr>
          <p:nvPr/>
        </p:nvPicPr>
        <p:blipFill rotWithShape="1">
          <a:blip r:embed="rId2">
            <a:extLst>
              <a:ext uri="{28A0092B-C50C-407E-A947-70E740481C1C}">
                <a14:useLocalDpi xmlns:a14="http://schemas.microsoft.com/office/drawing/2010/main" val="0"/>
              </a:ext>
            </a:extLst>
          </a:blip>
          <a:srcRect l="2629" t="6377" r="71093" b="3831"/>
          <a:stretch/>
        </p:blipFill>
        <p:spPr>
          <a:xfrm>
            <a:off x="3347854" y="2599660"/>
            <a:ext cx="2071233" cy="2909581"/>
          </a:xfrm>
          <a:prstGeom prst="rect">
            <a:avLst/>
          </a:prstGeom>
        </p:spPr>
      </p:pic>
      <p:pic>
        <p:nvPicPr>
          <p:cNvPr id="14" name="Picture 13" descr="Text&#10;&#10;Description automatically generated">
            <a:extLst>
              <a:ext uri="{FF2B5EF4-FFF2-40B4-BE49-F238E27FC236}">
                <a16:creationId xmlns:a16="http://schemas.microsoft.com/office/drawing/2014/main" id="{CB90F089-0AC1-9AB8-F79F-A4591E72510F}"/>
              </a:ext>
            </a:extLst>
          </p:cNvPr>
          <p:cNvPicPr>
            <a:picLocks noChangeAspect="1"/>
          </p:cNvPicPr>
          <p:nvPr/>
        </p:nvPicPr>
        <p:blipFill rotWithShape="1">
          <a:blip r:embed="rId2">
            <a:extLst>
              <a:ext uri="{28A0092B-C50C-407E-A947-70E740481C1C}">
                <a14:useLocalDpi xmlns:a14="http://schemas.microsoft.com/office/drawing/2010/main" val="0"/>
              </a:ext>
            </a:extLst>
          </a:blip>
          <a:srcRect l="2629" t="6377" r="71093" b="3831"/>
          <a:stretch/>
        </p:blipFill>
        <p:spPr>
          <a:xfrm>
            <a:off x="5964711" y="2576817"/>
            <a:ext cx="2071233" cy="2909581"/>
          </a:xfrm>
          <a:prstGeom prst="rect">
            <a:avLst/>
          </a:prstGeom>
        </p:spPr>
      </p:pic>
      <p:sp>
        <p:nvSpPr>
          <p:cNvPr id="16" name="Rectangle 15">
            <a:extLst>
              <a:ext uri="{FF2B5EF4-FFF2-40B4-BE49-F238E27FC236}">
                <a16:creationId xmlns:a16="http://schemas.microsoft.com/office/drawing/2014/main" id="{E013C7A1-3AB8-C77F-281B-B6A173E207B5}"/>
              </a:ext>
            </a:extLst>
          </p:cNvPr>
          <p:cNvSpPr/>
          <p:nvPr/>
        </p:nvSpPr>
        <p:spPr bwMode="auto">
          <a:xfrm>
            <a:off x="914400" y="3037114"/>
            <a:ext cx="1807029" cy="178553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DK" sz="16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
        <p:nvSpPr>
          <p:cNvPr id="17" name="Rectangle 16">
            <a:extLst>
              <a:ext uri="{FF2B5EF4-FFF2-40B4-BE49-F238E27FC236}">
                <a16:creationId xmlns:a16="http://schemas.microsoft.com/office/drawing/2014/main" id="{42C86B40-21B8-C6BA-33D4-80C20F979939}"/>
              </a:ext>
            </a:extLst>
          </p:cNvPr>
          <p:cNvSpPr/>
          <p:nvPr/>
        </p:nvSpPr>
        <p:spPr bwMode="auto">
          <a:xfrm>
            <a:off x="3424056" y="2644024"/>
            <a:ext cx="1807029" cy="17537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DK" sz="16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
        <p:nvSpPr>
          <p:cNvPr id="18" name="Rounded Rectangle 17">
            <a:extLst>
              <a:ext uri="{FF2B5EF4-FFF2-40B4-BE49-F238E27FC236}">
                <a16:creationId xmlns:a16="http://schemas.microsoft.com/office/drawing/2014/main" id="{876225ED-A1EB-0C44-1F97-FD4D1AF6ECB4}"/>
              </a:ext>
            </a:extLst>
          </p:cNvPr>
          <p:cNvSpPr/>
          <p:nvPr/>
        </p:nvSpPr>
        <p:spPr bwMode="auto">
          <a:xfrm>
            <a:off x="3380513" y="2576818"/>
            <a:ext cx="2038574" cy="2909581"/>
          </a:xfrm>
          <a:prstGeom prst="roundRect">
            <a:avLst>
              <a:gd name="adj" fmla="val 5747"/>
            </a:avLst>
          </a:prstGeom>
          <a:noFill/>
          <a:ln w="38100" cap="flat" cmpd="sng" algn="ctr">
            <a:solidFill>
              <a:schemeClr val="accent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DK" sz="16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
        <p:nvSpPr>
          <p:cNvPr id="19" name="TextBox 18">
            <a:extLst>
              <a:ext uri="{FF2B5EF4-FFF2-40B4-BE49-F238E27FC236}">
                <a16:creationId xmlns:a16="http://schemas.microsoft.com/office/drawing/2014/main" id="{55FA292D-FC3B-DD9D-FB1F-910A5EF1049B}"/>
              </a:ext>
            </a:extLst>
          </p:cNvPr>
          <p:cNvSpPr txBox="1"/>
          <p:nvPr/>
        </p:nvSpPr>
        <p:spPr>
          <a:xfrm>
            <a:off x="1108056" y="3192740"/>
            <a:ext cx="1021433"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DK" sz="1400" b="1" i="0" u="none" strike="noStrike" kern="1200" cap="none" spc="0" normalizeH="0" baseline="0" noProof="0" dirty="0">
                <a:ln>
                  <a:noFill/>
                </a:ln>
                <a:solidFill>
                  <a:srgbClr val="FF9900"/>
                </a:solidFill>
                <a:effectLst/>
                <a:uLnTx/>
                <a:uFillTx/>
                <a:latin typeface="Verdana" pitchFamily="34" charset="0"/>
                <a:ea typeface="ＭＳ Ｐゴシック" pitchFamily="-80" charset="-128"/>
                <a:cs typeface="+mn-cs"/>
              </a:rPr>
              <a:t>Study_1</a:t>
            </a:r>
          </a:p>
        </p:txBody>
      </p:sp>
      <p:sp>
        <p:nvSpPr>
          <p:cNvPr id="20" name="TextBox 19">
            <a:extLst>
              <a:ext uri="{FF2B5EF4-FFF2-40B4-BE49-F238E27FC236}">
                <a16:creationId xmlns:a16="http://schemas.microsoft.com/office/drawing/2014/main" id="{9BC6B48D-07EA-3C31-3D8C-9EDAAF0FC036}"/>
              </a:ext>
            </a:extLst>
          </p:cNvPr>
          <p:cNvSpPr txBox="1"/>
          <p:nvPr/>
        </p:nvSpPr>
        <p:spPr>
          <a:xfrm>
            <a:off x="1108056" y="3578051"/>
            <a:ext cx="1021433"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DK" sz="1400" b="1" i="0" u="none" strike="noStrike" kern="1200" cap="none" spc="0" normalizeH="0" baseline="0" noProof="0" dirty="0">
                <a:ln>
                  <a:noFill/>
                </a:ln>
                <a:solidFill>
                  <a:srgbClr val="FF9900"/>
                </a:solidFill>
                <a:effectLst/>
                <a:uLnTx/>
                <a:uFillTx/>
                <a:latin typeface="Verdana" pitchFamily="34" charset="0"/>
                <a:ea typeface="ＭＳ Ｐゴシック" pitchFamily="-80" charset="-128"/>
                <a:cs typeface="+mn-cs"/>
              </a:rPr>
              <a:t>Study_2</a:t>
            </a:r>
          </a:p>
        </p:txBody>
      </p:sp>
      <p:sp>
        <p:nvSpPr>
          <p:cNvPr id="21" name="TextBox 20">
            <a:extLst>
              <a:ext uri="{FF2B5EF4-FFF2-40B4-BE49-F238E27FC236}">
                <a16:creationId xmlns:a16="http://schemas.microsoft.com/office/drawing/2014/main" id="{FB305340-C91C-2A14-647B-1AF6120E9AE1}"/>
              </a:ext>
            </a:extLst>
          </p:cNvPr>
          <p:cNvSpPr txBox="1"/>
          <p:nvPr/>
        </p:nvSpPr>
        <p:spPr>
          <a:xfrm>
            <a:off x="1108056" y="3968325"/>
            <a:ext cx="1021433"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DK" sz="1400" b="1" i="0" u="none" strike="noStrike" kern="1200" cap="none" spc="0" normalizeH="0" baseline="0" noProof="0" dirty="0">
                <a:ln>
                  <a:noFill/>
                </a:ln>
                <a:solidFill>
                  <a:srgbClr val="FF9900"/>
                </a:solidFill>
                <a:effectLst/>
                <a:uLnTx/>
                <a:uFillTx/>
                <a:latin typeface="Verdana" pitchFamily="34" charset="0"/>
                <a:ea typeface="ＭＳ Ｐゴシック" pitchFamily="-80" charset="-128"/>
                <a:cs typeface="+mn-cs"/>
              </a:rPr>
              <a:t>Study_3</a:t>
            </a:r>
          </a:p>
        </p:txBody>
      </p:sp>
      <p:sp>
        <p:nvSpPr>
          <p:cNvPr id="22" name="TextBox 21">
            <a:extLst>
              <a:ext uri="{FF2B5EF4-FFF2-40B4-BE49-F238E27FC236}">
                <a16:creationId xmlns:a16="http://schemas.microsoft.com/office/drawing/2014/main" id="{46E2A36D-82AB-34F8-E999-D8D007C917CC}"/>
              </a:ext>
            </a:extLst>
          </p:cNvPr>
          <p:cNvSpPr txBox="1"/>
          <p:nvPr/>
        </p:nvSpPr>
        <p:spPr>
          <a:xfrm>
            <a:off x="3380513" y="2543947"/>
            <a:ext cx="1021433"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DK" sz="1400" b="1" i="0" u="none" strike="noStrike" kern="1200" cap="none" spc="0" normalizeH="0" baseline="0" noProof="0" dirty="0">
                <a:ln>
                  <a:noFill/>
                </a:ln>
                <a:solidFill>
                  <a:srgbClr val="FF9900"/>
                </a:solidFill>
                <a:effectLst/>
                <a:uLnTx/>
                <a:uFillTx/>
                <a:latin typeface="Verdana" pitchFamily="34" charset="0"/>
                <a:ea typeface="ＭＳ Ｐゴシック" pitchFamily="-80" charset="-128"/>
                <a:cs typeface="+mn-cs"/>
              </a:rPr>
              <a:t>Study_1</a:t>
            </a:r>
          </a:p>
        </p:txBody>
      </p:sp>
      <p:cxnSp>
        <p:nvCxnSpPr>
          <p:cNvPr id="24" name="Elbow Connector 23">
            <a:extLst>
              <a:ext uri="{FF2B5EF4-FFF2-40B4-BE49-F238E27FC236}">
                <a16:creationId xmlns:a16="http://schemas.microsoft.com/office/drawing/2014/main" id="{33C0B67F-F8A3-6B67-0389-D562D02AA78F}"/>
              </a:ext>
            </a:extLst>
          </p:cNvPr>
          <p:cNvCxnSpPr>
            <a:stCxn id="19" idx="3"/>
            <a:endCxn id="22" idx="1"/>
          </p:cNvCxnSpPr>
          <p:nvPr/>
        </p:nvCxnSpPr>
        <p:spPr bwMode="auto">
          <a:xfrm flipV="1">
            <a:off x="2129489" y="2697836"/>
            <a:ext cx="1251024" cy="648793"/>
          </a:xfrm>
          <a:prstGeom prst="bentConnector3">
            <a:avLst>
              <a:gd name="adj1" fmla="val 76104"/>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ounded Rectangle 25">
            <a:extLst>
              <a:ext uri="{FF2B5EF4-FFF2-40B4-BE49-F238E27FC236}">
                <a16:creationId xmlns:a16="http://schemas.microsoft.com/office/drawing/2014/main" id="{9A13EB60-8732-55D9-9D21-8E1F868AE28E}"/>
              </a:ext>
            </a:extLst>
          </p:cNvPr>
          <p:cNvSpPr/>
          <p:nvPr/>
        </p:nvSpPr>
        <p:spPr bwMode="auto">
          <a:xfrm>
            <a:off x="5997370" y="2543947"/>
            <a:ext cx="2038574" cy="2909581"/>
          </a:xfrm>
          <a:prstGeom prst="roundRect">
            <a:avLst>
              <a:gd name="adj" fmla="val 5747"/>
            </a:avLst>
          </a:prstGeom>
          <a:noFill/>
          <a:ln w="38100" cap="flat" cmpd="sng" algn="ctr">
            <a:solidFill>
              <a:schemeClr val="accent2"/>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DK" sz="16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
        <p:nvSpPr>
          <p:cNvPr id="27" name="Rectangle 26">
            <a:extLst>
              <a:ext uri="{FF2B5EF4-FFF2-40B4-BE49-F238E27FC236}">
                <a16:creationId xmlns:a16="http://schemas.microsoft.com/office/drawing/2014/main" id="{75418807-21A5-E50A-40BE-DB7E506E8C55}"/>
              </a:ext>
            </a:extLst>
          </p:cNvPr>
          <p:cNvSpPr/>
          <p:nvPr/>
        </p:nvSpPr>
        <p:spPr bwMode="auto">
          <a:xfrm>
            <a:off x="3724913" y="4112350"/>
            <a:ext cx="1609087" cy="72118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DK" sz="16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
        <p:nvSpPr>
          <p:cNvPr id="28" name="TextBox 27">
            <a:extLst>
              <a:ext uri="{FF2B5EF4-FFF2-40B4-BE49-F238E27FC236}">
                <a16:creationId xmlns:a16="http://schemas.microsoft.com/office/drawing/2014/main" id="{056ECDC6-65AC-EFB8-7ABB-701CE49346EA}"/>
              </a:ext>
            </a:extLst>
          </p:cNvPr>
          <p:cNvSpPr txBox="1"/>
          <p:nvPr/>
        </p:nvSpPr>
        <p:spPr>
          <a:xfrm>
            <a:off x="3724913" y="4109100"/>
            <a:ext cx="1029449"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DK" sz="1400" b="1" i="0" u="none" strike="noStrike" kern="1200" cap="none" spc="0" normalizeH="0" baseline="0" noProof="0" dirty="0">
                <a:ln>
                  <a:noFill/>
                </a:ln>
                <a:solidFill>
                  <a:srgbClr val="99CC33"/>
                </a:solidFill>
                <a:effectLst/>
                <a:uLnTx/>
                <a:uFillTx/>
                <a:latin typeface="Verdana" pitchFamily="34" charset="0"/>
                <a:ea typeface="ＭＳ Ｐゴシック" pitchFamily="-80" charset="-128"/>
                <a:cs typeface="+mn-cs"/>
              </a:rPr>
              <a:t>Assay_1</a:t>
            </a:r>
          </a:p>
        </p:txBody>
      </p:sp>
      <p:sp>
        <p:nvSpPr>
          <p:cNvPr id="29" name="TextBox 28">
            <a:extLst>
              <a:ext uri="{FF2B5EF4-FFF2-40B4-BE49-F238E27FC236}">
                <a16:creationId xmlns:a16="http://schemas.microsoft.com/office/drawing/2014/main" id="{2A1501F3-661D-173C-0431-D75B4B087D5C}"/>
              </a:ext>
            </a:extLst>
          </p:cNvPr>
          <p:cNvSpPr txBox="1"/>
          <p:nvPr/>
        </p:nvSpPr>
        <p:spPr>
          <a:xfrm>
            <a:off x="3724913" y="4371283"/>
            <a:ext cx="1029449"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DK" sz="1400" b="1" i="0" u="none" strike="noStrike" kern="1200" cap="none" spc="0" normalizeH="0" baseline="0" noProof="0" dirty="0">
                <a:ln>
                  <a:noFill/>
                </a:ln>
                <a:solidFill>
                  <a:srgbClr val="99CC33"/>
                </a:solidFill>
                <a:effectLst/>
                <a:uLnTx/>
                <a:uFillTx/>
                <a:latin typeface="Verdana" pitchFamily="34" charset="0"/>
                <a:ea typeface="ＭＳ Ｐゴシック" pitchFamily="-80" charset="-128"/>
                <a:cs typeface="+mn-cs"/>
              </a:rPr>
              <a:t>Assay_2</a:t>
            </a:r>
          </a:p>
        </p:txBody>
      </p:sp>
      <p:sp>
        <p:nvSpPr>
          <p:cNvPr id="30" name="Rectangle 29">
            <a:extLst>
              <a:ext uri="{FF2B5EF4-FFF2-40B4-BE49-F238E27FC236}">
                <a16:creationId xmlns:a16="http://schemas.microsoft.com/office/drawing/2014/main" id="{7EF2E6E8-A04A-998A-6354-2AB4BBE997C6}"/>
              </a:ext>
            </a:extLst>
          </p:cNvPr>
          <p:cNvSpPr/>
          <p:nvPr/>
        </p:nvSpPr>
        <p:spPr bwMode="auto">
          <a:xfrm>
            <a:off x="6045679" y="2610545"/>
            <a:ext cx="1807029" cy="17537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DK" sz="16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
        <p:nvSpPr>
          <p:cNvPr id="31" name="TextBox 30">
            <a:extLst>
              <a:ext uri="{FF2B5EF4-FFF2-40B4-BE49-F238E27FC236}">
                <a16:creationId xmlns:a16="http://schemas.microsoft.com/office/drawing/2014/main" id="{E91B82C2-8EB1-DAF7-09C2-AE1EB4A3ED85}"/>
              </a:ext>
            </a:extLst>
          </p:cNvPr>
          <p:cNvSpPr txBox="1"/>
          <p:nvPr/>
        </p:nvSpPr>
        <p:spPr>
          <a:xfrm>
            <a:off x="5991322" y="2539735"/>
            <a:ext cx="1029449"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DK" sz="1400" b="1" i="0" u="none" strike="noStrike" kern="1200" cap="none" spc="0" normalizeH="0" baseline="0" noProof="0" dirty="0">
                <a:ln>
                  <a:noFill/>
                </a:ln>
                <a:solidFill>
                  <a:srgbClr val="99CC33"/>
                </a:solidFill>
                <a:effectLst/>
                <a:uLnTx/>
                <a:uFillTx/>
                <a:latin typeface="Verdana" pitchFamily="34" charset="0"/>
                <a:ea typeface="ＭＳ Ｐゴシック" pitchFamily="-80" charset="-128"/>
                <a:cs typeface="+mn-cs"/>
              </a:rPr>
              <a:t>Assay_1</a:t>
            </a:r>
          </a:p>
        </p:txBody>
      </p:sp>
      <p:cxnSp>
        <p:nvCxnSpPr>
          <p:cNvPr id="32" name="Elbow Connector 31">
            <a:extLst>
              <a:ext uri="{FF2B5EF4-FFF2-40B4-BE49-F238E27FC236}">
                <a16:creationId xmlns:a16="http://schemas.microsoft.com/office/drawing/2014/main" id="{B572D66E-5883-B42B-B685-34458A3D52AF}"/>
              </a:ext>
            </a:extLst>
          </p:cNvPr>
          <p:cNvCxnSpPr>
            <a:stCxn id="28" idx="3"/>
            <a:endCxn id="31" idx="1"/>
          </p:cNvCxnSpPr>
          <p:nvPr/>
        </p:nvCxnSpPr>
        <p:spPr bwMode="auto">
          <a:xfrm flipV="1">
            <a:off x="4754362" y="2693624"/>
            <a:ext cx="1236960" cy="1569365"/>
          </a:xfrm>
          <a:prstGeom prst="bentConnector3">
            <a:avLst>
              <a:gd name="adj1" fmla="val 7288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Rectangle 35">
            <a:extLst>
              <a:ext uri="{FF2B5EF4-FFF2-40B4-BE49-F238E27FC236}">
                <a16:creationId xmlns:a16="http://schemas.microsoft.com/office/drawing/2014/main" id="{D25A0645-B99F-8913-1FB3-DA7B906BD570}"/>
              </a:ext>
            </a:extLst>
          </p:cNvPr>
          <p:cNvSpPr/>
          <p:nvPr/>
        </p:nvSpPr>
        <p:spPr bwMode="auto">
          <a:xfrm>
            <a:off x="6343739" y="3735017"/>
            <a:ext cx="1508970" cy="175375"/>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lvl="0" indent="0" algn="l" defTabSz="914400" rtl="0" eaLnBrk="1" fontAlgn="base" latinLnBrk="0" hangingPunct="1">
              <a:lnSpc>
                <a:spcPct val="100000"/>
              </a:lnSpc>
              <a:spcBef>
                <a:spcPct val="50000"/>
              </a:spcBef>
              <a:spcAft>
                <a:spcPct val="0"/>
              </a:spcAft>
              <a:buClrTx/>
              <a:buSzTx/>
              <a:buFontTx/>
              <a:buNone/>
              <a:tabLst/>
              <a:defRPr/>
            </a:pPr>
            <a:endParaRPr kumimoji="0" lang="en-DK" sz="16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
        <p:nvSpPr>
          <p:cNvPr id="37" name="TextBox 36">
            <a:extLst>
              <a:ext uri="{FF2B5EF4-FFF2-40B4-BE49-F238E27FC236}">
                <a16:creationId xmlns:a16="http://schemas.microsoft.com/office/drawing/2014/main" id="{C01D43B7-0908-0166-DA52-BB39F5D72829}"/>
              </a:ext>
            </a:extLst>
          </p:cNvPr>
          <p:cNvSpPr txBox="1"/>
          <p:nvPr/>
        </p:nvSpPr>
        <p:spPr>
          <a:xfrm>
            <a:off x="6277984" y="3654859"/>
            <a:ext cx="715004" cy="292388"/>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1300" b="0" i="0" u="none" strike="noStrike" kern="1200" cap="none" spc="0" normalizeH="0" baseline="0" noProof="0" dirty="0">
                <a:ln>
                  <a:noFill/>
                </a:ln>
                <a:solidFill>
                  <a:srgbClr val="000000"/>
                </a:solidFill>
                <a:effectLst/>
                <a:uLnTx/>
                <a:uFillTx/>
                <a:latin typeface="Avenir Next LT Pro" panose="020B0504020202020204" pitchFamily="34" charset="77"/>
                <a:ea typeface="Baskerville" panose="02020502070401020303" pitchFamily="18" charset="0"/>
                <a:cs typeface="Arial" panose="020B0604020202020204" pitchFamily="34" charset="0"/>
              </a:rPr>
              <a:t>r</a:t>
            </a:r>
            <a:r>
              <a:rPr kumimoji="0" lang="en-DK" sz="1300" b="0" i="0" u="none" strike="noStrike" kern="1200" cap="none" spc="0" normalizeH="0" baseline="0" noProof="0" dirty="0">
                <a:ln>
                  <a:noFill/>
                </a:ln>
                <a:solidFill>
                  <a:srgbClr val="000000"/>
                </a:solidFill>
                <a:effectLst/>
                <a:uLnTx/>
                <a:uFillTx/>
                <a:latin typeface="Avenir Next LT Pro" panose="020B0504020202020204" pitchFamily="34" charset="77"/>
                <a:ea typeface="Baskerville" panose="02020502070401020303" pitchFamily="18" charset="0"/>
                <a:cs typeface="Arial" panose="020B0604020202020204" pitchFamily="34" charset="0"/>
              </a:rPr>
              <a:t>eport/</a:t>
            </a:r>
          </a:p>
        </p:txBody>
      </p:sp>
      <p:sp>
        <p:nvSpPr>
          <p:cNvPr id="3" name="TextBox 2">
            <a:extLst>
              <a:ext uri="{FF2B5EF4-FFF2-40B4-BE49-F238E27FC236}">
                <a16:creationId xmlns:a16="http://schemas.microsoft.com/office/drawing/2014/main" id="{E2F2F66B-C791-8DE4-D120-D98805843547}"/>
              </a:ext>
            </a:extLst>
          </p:cNvPr>
          <p:cNvSpPr txBox="1"/>
          <p:nvPr/>
        </p:nvSpPr>
        <p:spPr>
          <a:xfrm>
            <a:off x="3826466" y="6635507"/>
            <a:ext cx="5359159" cy="215444"/>
          </a:xfrm>
          <a:prstGeom prst="rect">
            <a:avLst/>
          </a:prstGeom>
          <a:noFill/>
        </p:spPr>
        <p:txBody>
          <a:bodyPr wrap="non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en-GB" sz="800" dirty="0">
                <a:solidFill>
                  <a:srgbClr val="000000"/>
                </a:solidFill>
                <a:latin typeface="Verdana" pitchFamily="34" charset="0"/>
                <a:ea typeface="ＭＳ Ｐゴシック" pitchFamily="-80" charset="-128"/>
              </a:rPr>
              <a:t>Modified from the s</a:t>
            </a:r>
            <a:r>
              <a:rPr kumimoji="0" lang="en-GB" sz="800" b="0" i="0" u="none" strike="noStrike" kern="1200" cap="none" spc="0" normalizeH="0" baseline="0" noProof="0" dirty="0" err="1">
                <a:ln>
                  <a:noFill/>
                </a:ln>
                <a:solidFill>
                  <a:srgbClr val="000000"/>
                </a:solidFill>
                <a:effectLst/>
                <a:uLnTx/>
                <a:uFillTx/>
                <a:latin typeface="Verdana" pitchFamily="34" charset="0"/>
                <a:ea typeface="ＭＳ Ｐゴシック" pitchFamily="-80" charset="-128"/>
                <a:cs typeface="+mn-cs"/>
              </a:rPr>
              <a:t>ource</a:t>
            </a:r>
            <a:r>
              <a:rPr kumimoji="0" lang="en-GB" sz="800" b="0" i="0" u="none" strike="noStrike" kern="1200" cap="none" spc="0" normalizeH="0" baseline="0" noProof="0" dirty="0">
                <a:ln>
                  <a:noFill/>
                </a:ln>
                <a:solidFill>
                  <a:srgbClr val="000000"/>
                </a:solidFill>
                <a:effectLst/>
                <a:uLnTx/>
                <a:uFillTx/>
                <a:latin typeface="Verdana" pitchFamily="34" charset="0"/>
                <a:ea typeface="ＭＳ Ｐゴシック" pitchFamily="-80" charset="-128"/>
                <a:cs typeface="+mn-cs"/>
              </a:rPr>
              <a:t>: https://</a:t>
            </a:r>
            <a:r>
              <a:rPr kumimoji="0" lang="en-GB" sz="800" b="0" i="0" u="none" strike="noStrike" kern="1200" cap="none" spc="0" normalizeH="0" baseline="0" noProof="0" dirty="0" err="1">
                <a:ln>
                  <a:noFill/>
                </a:ln>
                <a:solidFill>
                  <a:srgbClr val="000000"/>
                </a:solidFill>
                <a:effectLst/>
                <a:uLnTx/>
                <a:uFillTx/>
                <a:latin typeface="Verdana" pitchFamily="34" charset="0"/>
                <a:ea typeface="ＭＳ Ｐゴシック" pitchFamily="-80" charset="-128"/>
                <a:cs typeface="+mn-cs"/>
              </a:rPr>
              <a:t>coderefinery.github.io</a:t>
            </a:r>
            <a:r>
              <a:rPr kumimoji="0" lang="en-GB" sz="800" b="0" i="0" u="none" strike="noStrike" kern="1200" cap="none" spc="0" normalizeH="0" baseline="0" noProof="0" dirty="0">
                <a:ln>
                  <a:noFill/>
                </a:ln>
                <a:solidFill>
                  <a:srgbClr val="000000"/>
                </a:solidFill>
                <a:effectLst/>
                <a:uLnTx/>
                <a:uFillTx/>
                <a:latin typeface="Verdana" pitchFamily="34" charset="0"/>
                <a:ea typeface="ＭＳ Ｐゴシック" pitchFamily="-80" charset="-128"/>
                <a:cs typeface="+mn-cs"/>
              </a:rPr>
              <a:t>/reproducible-research/organizing-projects/</a:t>
            </a:r>
            <a:endParaRPr kumimoji="0" lang="en-DK" sz="800" b="0" i="0" u="none" strike="noStrike" kern="1200" cap="none" spc="0" normalizeH="0" baseline="0" noProof="0" dirty="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1623053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dirty="0"/>
              <a:t>File structure – other considerations </a:t>
            </a:r>
          </a:p>
        </p:txBody>
      </p:sp>
      <p:sp>
        <p:nvSpPr>
          <p:cNvPr id="3" name="Content Placeholder 2">
            <a:extLst>
              <a:ext uri="{FF2B5EF4-FFF2-40B4-BE49-F238E27FC236}">
                <a16:creationId xmlns:a16="http://schemas.microsoft.com/office/drawing/2014/main" id="{1A2A4B23-88C5-F2F2-22A5-CC4A6B002846}"/>
              </a:ext>
            </a:extLst>
          </p:cNvPr>
          <p:cNvSpPr>
            <a:spLocks noGrp="1"/>
          </p:cNvSpPr>
          <p:nvPr>
            <p:ph idx="1"/>
          </p:nvPr>
        </p:nvSpPr>
        <p:spPr>
          <a:xfrm>
            <a:off x="609600" y="1844824"/>
            <a:ext cx="7772400" cy="4321026"/>
          </a:xfrm>
        </p:spPr>
        <p:txBody>
          <a:bodyPr/>
          <a:lstStyle/>
          <a:p>
            <a:r>
              <a:rPr lang="en-GB" sz="1700" b="0" i="0" dirty="0">
                <a:effectLst/>
                <a:latin typeface="Fira Sans" panose="020B0503050000020004" pitchFamily="34" charset="0"/>
              </a:rPr>
              <a:t>Determine the </a:t>
            </a:r>
            <a:r>
              <a:rPr lang="en-GB" sz="1700" b="1" i="0" dirty="0">
                <a:effectLst/>
                <a:latin typeface="Fira Sans" panose="020B0503050000020004" pitchFamily="34" charset="0"/>
              </a:rPr>
              <a:t>scale</a:t>
            </a:r>
            <a:r>
              <a:rPr lang="en-GB" sz="1700" b="0" i="0" dirty="0">
                <a:effectLst/>
                <a:latin typeface="Fira Sans" panose="020B0503050000020004" pitchFamily="34" charset="0"/>
              </a:rPr>
              <a:t> of the project.</a:t>
            </a:r>
          </a:p>
          <a:p>
            <a:endParaRPr lang="en-GB" sz="1700" b="0" i="0" dirty="0">
              <a:solidFill>
                <a:srgbClr val="404040"/>
              </a:solidFill>
              <a:effectLst/>
              <a:latin typeface="Fira Sans" panose="020B0503050000020004" pitchFamily="34" charset="0"/>
            </a:endParaRPr>
          </a:p>
          <a:p>
            <a:endParaRPr lang="en-DK" dirty="0"/>
          </a:p>
        </p:txBody>
      </p:sp>
      <p:sp>
        <p:nvSpPr>
          <p:cNvPr id="5" name="TextBox 4">
            <a:extLst>
              <a:ext uri="{FF2B5EF4-FFF2-40B4-BE49-F238E27FC236}">
                <a16:creationId xmlns:a16="http://schemas.microsoft.com/office/drawing/2014/main" id="{9B30CE1B-6F4C-CAFE-565B-95A26519B353}"/>
              </a:ext>
            </a:extLst>
          </p:cNvPr>
          <p:cNvSpPr txBox="1"/>
          <p:nvPr/>
        </p:nvSpPr>
        <p:spPr>
          <a:xfrm>
            <a:off x="5940152" y="6669360"/>
            <a:ext cx="3203848" cy="21544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Source: </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mitcommlab.mit.edu</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/be/</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commkit</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/file-structure/</a:t>
            </a:r>
            <a:endParaRPr kumimoji="0" lang="en-DK"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220786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BF82A-CFA3-3607-E97F-28765012049E}"/>
              </a:ext>
            </a:extLst>
          </p:cNvPr>
          <p:cNvSpPr>
            <a:spLocks noGrp="1"/>
          </p:cNvSpPr>
          <p:nvPr>
            <p:ph type="title"/>
          </p:nvPr>
        </p:nvSpPr>
        <p:spPr/>
        <p:txBody>
          <a:bodyPr/>
          <a:lstStyle/>
          <a:p>
            <a:r>
              <a:rPr lang="en-DK"/>
              <a:t>File structure - considerations</a:t>
            </a:r>
          </a:p>
        </p:txBody>
      </p:sp>
      <p:sp>
        <p:nvSpPr>
          <p:cNvPr id="3" name="Content Placeholder 2">
            <a:extLst>
              <a:ext uri="{FF2B5EF4-FFF2-40B4-BE49-F238E27FC236}">
                <a16:creationId xmlns:a16="http://schemas.microsoft.com/office/drawing/2014/main" id="{1A2A4B23-88C5-F2F2-22A5-CC4A6B002846}"/>
              </a:ext>
            </a:extLst>
          </p:cNvPr>
          <p:cNvSpPr>
            <a:spLocks noGrp="1"/>
          </p:cNvSpPr>
          <p:nvPr>
            <p:ph idx="1"/>
          </p:nvPr>
        </p:nvSpPr>
        <p:spPr>
          <a:xfrm>
            <a:off x="609600" y="1844824"/>
            <a:ext cx="7772400" cy="4321026"/>
          </a:xfrm>
        </p:spPr>
        <p:txBody>
          <a:bodyPr/>
          <a:lstStyle/>
          <a:p>
            <a:r>
              <a:rPr lang="en-GB" sz="1700" b="0" i="0" dirty="0">
                <a:solidFill>
                  <a:schemeClr val="bg1">
                    <a:lumMod val="85000"/>
                  </a:schemeClr>
                </a:solidFill>
                <a:effectLst/>
                <a:latin typeface="Fira Sans" panose="020B0503050000020004" pitchFamily="34" charset="0"/>
              </a:rPr>
              <a:t>Determine the </a:t>
            </a:r>
            <a:r>
              <a:rPr lang="en-GB" sz="1700" b="1" i="0" dirty="0">
                <a:solidFill>
                  <a:schemeClr val="bg1">
                    <a:lumMod val="85000"/>
                  </a:schemeClr>
                </a:solidFill>
                <a:effectLst/>
                <a:latin typeface="Fira Sans" panose="020B0503050000020004" pitchFamily="34" charset="0"/>
              </a:rPr>
              <a:t>scale</a:t>
            </a:r>
            <a:r>
              <a:rPr lang="en-GB" sz="1700" b="0" i="0" dirty="0">
                <a:solidFill>
                  <a:schemeClr val="bg1">
                    <a:lumMod val="85000"/>
                  </a:schemeClr>
                </a:solidFill>
                <a:effectLst/>
                <a:latin typeface="Fira Sans" panose="020B0503050000020004" pitchFamily="34" charset="0"/>
              </a:rPr>
              <a:t> of the project.</a:t>
            </a:r>
          </a:p>
          <a:p>
            <a:r>
              <a:rPr lang="en-GB" sz="1700" b="0" i="0" dirty="0">
                <a:effectLst/>
                <a:latin typeface="Fira Sans" panose="020B0503050000020004" pitchFamily="34" charset="0"/>
              </a:rPr>
              <a:t>Decide the easiest way to access the data. Often, this will be set by the most </a:t>
            </a:r>
            <a:r>
              <a:rPr lang="en-GB" sz="1700" b="1" i="0" dirty="0">
                <a:effectLst/>
                <a:latin typeface="Fira Sans" panose="020B0503050000020004" pitchFamily="34" charset="0"/>
              </a:rPr>
              <a:t>important distinguishing variable </a:t>
            </a:r>
            <a:r>
              <a:rPr lang="en-GB" sz="1700" b="0" i="0" dirty="0">
                <a:effectLst/>
                <a:latin typeface="Fira Sans" panose="020B0503050000020004" pitchFamily="34" charset="0"/>
              </a:rPr>
              <a:t>between data sets (e.g., chronological, machine/sensor type, experiment, human subject, learning model, etc.)</a:t>
            </a:r>
          </a:p>
          <a:p>
            <a:endParaRPr lang="en-GB" sz="1700" b="0" i="0" dirty="0">
              <a:solidFill>
                <a:srgbClr val="404040"/>
              </a:solidFill>
              <a:effectLst/>
              <a:latin typeface="Fira Sans" panose="020B0503050000020004" pitchFamily="34" charset="0"/>
            </a:endParaRPr>
          </a:p>
          <a:p>
            <a:endParaRPr lang="en-DK" dirty="0"/>
          </a:p>
        </p:txBody>
      </p:sp>
      <p:sp>
        <p:nvSpPr>
          <p:cNvPr id="5" name="TextBox 4">
            <a:extLst>
              <a:ext uri="{FF2B5EF4-FFF2-40B4-BE49-F238E27FC236}">
                <a16:creationId xmlns:a16="http://schemas.microsoft.com/office/drawing/2014/main" id="{9B30CE1B-6F4C-CAFE-565B-95A26519B353}"/>
              </a:ext>
            </a:extLst>
          </p:cNvPr>
          <p:cNvSpPr txBox="1"/>
          <p:nvPr/>
        </p:nvSpPr>
        <p:spPr>
          <a:xfrm>
            <a:off x="5940152" y="6669360"/>
            <a:ext cx="3203848" cy="21544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Source: </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mitcommlab.mit.edu</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/be/</a:t>
            </a:r>
            <a:r>
              <a:rPr kumimoji="0" lang="en-GB" sz="800" b="0" i="0" u="none" strike="noStrike" kern="1200" cap="none" spc="0" normalizeH="0" baseline="0" noProof="0" err="1">
                <a:ln>
                  <a:noFill/>
                </a:ln>
                <a:solidFill>
                  <a:srgbClr val="000000"/>
                </a:solidFill>
                <a:effectLst/>
                <a:uLnTx/>
                <a:uFillTx/>
                <a:latin typeface="Verdana" pitchFamily="34" charset="0"/>
                <a:ea typeface="ＭＳ Ｐゴシック" pitchFamily="-80" charset="-128"/>
                <a:cs typeface="+mn-cs"/>
              </a:rPr>
              <a:t>commkit</a:t>
            </a:r>
            <a:r>
              <a:rPr kumimoji="0" lang="en-GB"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rPr>
              <a:t>/file-structure/</a:t>
            </a:r>
            <a:endParaRPr kumimoji="0" lang="en-DK" sz="800" b="0" i="0" u="none" strike="noStrike" kern="1200" cap="none" spc="0" normalizeH="0" baseline="0" noProof="0">
              <a:ln>
                <a:noFill/>
              </a:ln>
              <a:solidFill>
                <a:srgbClr val="000000"/>
              </a:solidFill>
              <a:effectLst/>
              <a:uLnTx/>
              <a:uFillTx/>
              <a:latin typeface="Verdana" pitchFamily="34" charset="0"/>
              <a:ea typeface="ＭＳ Ｐゴシック" pitchFamily="-80" charset="-128"/>
              <a:cs typeface="+mn-cs"/>
            </a:endParaRPr>
          </a:p>
        </p:txBody>
      </p:sp>
    </p:spTree>
    <p:extLst>
      <p:ext uri="{BB962C8B-B14F-4D97-AF65-F5344CB8AC3E}">
        <p14:creationId xmlns:p14="http://schemas.microsoft.com/office/powerpoint/2010/main" val="9949387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ENTIMETER_SERIES_ID_KEY" val="alw15rwuxdq1x9wczpoursvmxpeueg1o"/>
</p:tagLst>
</file>

<file path=ppt/tags/tag2.xml><?xml version="1.0" encoding="utf-8"?>
<p:tagLst xmlns:a="http://schemas.openxmlformats.org/drawingml/2006/main" xmlns:r="http://schemas.openxmlformats.org/officeDocument/2006/relationships" xmlns:p="http://schemas.openxmlformats.org/presentationml/2006/main">
  <p:tag name="SHAPE_LOCKS" val="0"/>
</p:tagLst>
</file>

<file path=ppt/tags/tag3.xml><?xml version="1.0" encoding="utf-8"?>
<p:tagLst xmlns:a="http://schemas.openxmlformats.org/drawingml/2006/main" xmlns:r="http://schemas.openxmlformats.org/officeDocument/2006/relationships" xmlns:p="http://schemas.openxmlformats.org/presentationml/2006/main">
  <p:tag name="SHAPE_LOCKS" val="0"/>
</p:tagLst>
</file>

<file path=ppt/tags/tag4.xml><?xml version="1.0" encoding="utf-8"?>
<p:tagLst xmlns:a="http://schemas.openxmlformats.org/drawingml/2006/main" xmlns:r="http://schemas.openxmlformats.org/officeDocument/2006/relationships" xmlns:p="http://schemas.openxmlformats.org/presentationml/2006/main">
  <p:tag name="SHAPE_LOCKS" val="0"/>
</p:tagLst>
</file>

<file path=ppt/tags/tag5.xml><?xml version="1.0" encoding="utf-8"?>
<p:tagLst xmlns:a="http://schemas.openxmlformats.org/drawingml/2006/main" xmlns:r="http://schemas.openxmlformats.org/officeDocument/2006/relationships" xmlns:p="http://schemas.openxmlformats.org/presentationml/2006/main">
  <p:tag name="SHAPE_LOCKS" val="0"/>
</p:tagLst>
</file>

<file path=ppt/tags/tag6.xml><?xml version="1.0" encoding="utf-8"?>
<p:tagLst xmlns:a="http://schemas.openxmlformats.org/drawingml/2006/main" xmlns:r="http://schemas.openxmlformats.org/officeDocument/2006/relationships" xmlns:p="http://schemas.openxmlformats.org/presentationml/2006/main">
  <p:tag name="SHAPE_LOCKS" val="0"/>
</p:tagLst>
</file>

<file path=ppt/tags/tag7.xml><?xml version="1.0" encoding="utf-8"?>
<p:tagLst xmlns:a="http://schemas.openxmlformats.org/drawingml/2006/main" xmlns:r="http://schemas.openxmlformats.org/officeDocument/2006/relationships" xmlns:p="http://schemas.openxmlformats.org/presentationml/2006/main">
  <p:tag name="SHAPE_LOCKS" val="0"/>
</p:tagLst>
</file>

<file path=ppt/tags/tag8.xml><?xml version="1.0" encoding="utf-8"?>
<p:tagLst xmlns:a="http://schemas.openxmlformats.org/drawingml/2006/main" xmlns:r="http://schemas.openxmlformats.org/officeDocument/2006/relationships" xmlns:p="http://schemas.openxmlformats.org/presentationml/2006/main">
  <p:tag name="SHAPE_LOCKS" val="0"/>
</p:tagLst>
</file>

<file path=ppt/tags/tag9.xml><?xml version="1.0" encoding="utf-8"?>
<p:tagLst xmlns:a="http://schemas.openxmlformats.org/drawingml/2006/main" xmlns:r="http://schemas.openxmlformats.org/officeDocument/2006/relationships" xmlns:p="http://schemas.openxmlformats.org/presentationml/2006/main">
  <p:tag name="SHAPE_LOCKS" val="0"/>
</p:tagLst>
</file>

<file path=ppt/theme/theme1.xml><?xml version="1.0" encoding="utf-8"?>
<a:theme xmlns:a="http://schemas.openxmlformats.org/drawingml/2006/main" name="Institute">
  <a:themeElements>
    <a:clrScheme name="DTU">
      <a:dk1>
        <a:srgbClr val="000000"/>
      </a:dk1>
      <a:lt1>
        <a:srgbClr val="FFFFFF"/>
      </a:lt1>
      <a:dk2>
        <a:srgbClr val="990000"/>
      </a:dk2>
      <a:lt2>
        <a:srgbClr val="999999"/>
      </a:lt2>
      <a:accent1>
        <a:srgbClr val="FF9900"/>
      </a:accent1>
      <a:accent2>
        <a:srgbClr val="99CC33"/>
      </a:accent2>
      <a:accent3>
        <a:srgbClr val="990066"/>
      </a:accent3>
      <a:accent4>
        <a:srgbClr val="3366CC"/>
      </a:accent4>
      <a:accent5>
        <a:srgbClr val="990000"/>
      </a:accent5>
      <a:accent6>
        <a:srgbClr val="999999"/>
      </a:accent6>
      <a:hlink>
        <a:srgbClr val="3366CC"/>
      </a:hlink>
      <a:folHlink>
        <a:srgbClr val="999999"/>
      </a:folHlink>
    </a:clrScheme>
    <a:fontScheme name="DTU Corporate UK">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da-DK" sz="1600" b="0" i="0" u="none" strike="noStrike" cap="none" normalizeH="0" baseline="0" smtClean="0">
            <a:ln>
              <a:noFill/>
            </a:ln>
            <a:solidFill>
              <a:schemeClr val="tx1"/>
            </a:solidFill>
            <a:effectLst/>
            <a:latin typeface="Verdana" pitchFamily="34" charset="0"/>
            <a:ea typeface="ＭＳ Ｐゴシック" pitchFamily="-8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da-DK" sz="1600" b="0" i="0" u="none" strike="noStrike" cap="none" normalizeH="0" baseline="0" smtClean="0">
            <a:ln>
              <a:noFill/>
            </a:ln>
            <a:solidFill>
              <a:schemeClr val="tx1"/>
            </a:solidFill>
            <a:effectLst/>
            <a:latin typeface="Verdana" pitchFamily="34" charset="0"/>
            <a:ea typeface="ＭＳ Ｐゴシック" pitchFamily="-80" charset="-128"/>
          </a:defRPr>
        </a:defPPr>
      </a:lstStyle>
    </a:lnDef>
  </a:objectDefaults>
  <a:extraClrSchemeLst/>
  <a:extLst>
    <a:ext uri="{05A4C25C-085E-4340-85A3-A5531E510DB2}">
      <thm15:themeFamily xmlns:thm15="http://schemas.microsoft.com/office/thememl/2012/main" name="1 DTU Template.potx" id="{817EEFDA-7BE2-43D8-A5B3-D046914B771F}" vid="{E549E448-DEFC-412F-9275-547A62A09EB7}"/>
    </a:ext>
  </a:extLst>
</a:theme>
</file>

<file path=ppt/theme/theme2.xml><?xml version="1.0" encoding="utf-8"?>
<a:theme xmlns:a="http://schemas.openxmlformats.org/drawingml/2006/main" name="Blank">
  <a:themeElements>
    <a:clrScheme name="DTU">
      <a:dk1>
        <a:srgbClr val="000000"/>
      </a:dk1>
      <a:lt1>
        <a:srgbClr val="FFFFFF"/>
      </a:lt1>
      <a:dk2>
        <a:srgbClr val="990000"/>
      </a:dk2>
      <a:lt2>
        <a:srgbClr val="79238E"/>
      </a:lt2>
      <a:accent1>
        <a:srgbClr val="990000"/>
      </a:accent1>
      <a:accent2>
        <a:srgbClr val="2F3EEA"/>
      </a:accent2>
      <a:accent3>
        <a:srgbClr val="1FD082"/>
      </a:accent3>
      <a:accent4>
        <a:srgbClr val="171748"/>
      </a:accent4>
      <a:accent5>
        <a:srgbClr val="F6D04D"/>
      </a:accent5>
      <a:accent6>
        <a:srgbClr val="FC7634"/>
      </a:accent6>
      <a:hlink>
        <a:srgbClr val="2F3EEA"/>
      </a:hlink>
      <a:folHlink>
        <a:srgbClr val="990000"/>
      </a:folHlink>
    </a:clrScheme>
    <a:fontScheme name="DTU">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8737"/>
        </a:solidFill>
        <a:ln w="9525" cap="flat" cmpd="sng" algn="ctr">
          <a:solidFill>
            <a:srgbClr val="008737"/>
          </a:solidFill>
          <a:prstDash val="solid"/>
          <a:miter lim="800000"/>
          <a:headEnd type="none" w="med" len="med"/>
          <a:tailEnd type="none" w="med" len="med"/>
        </a:ln>
        <a:effectLst/>
      </a:spPr>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marL="0" marR="0" indent="0" algn="ctr" defTabSz="914400" rtl="0" eaLnBrk="1" fontAlgn="base" latinLnBrk="0" hangingPunct="1">
          <a:lnSpc>
            <a:spcPct val="100000"/>
          </a:lnSpc>
          <a:spcBef>
            <a:spcPts val="432"/>
          </a:spcBef>
          <a:spcAft>
            <a:spcPct val="0"/>
          </a:spcAft>
          <a:buClrTx/>
          <a:buSzTx/>
          <a:buFontTx/>
          <a:buNone/>
          <a:tabLst/>
          <a:defRPr kumimoji="0" sz="1600" b="0" i="0" u="none" strike="noStrike" cap="none" normalizeH="0" baseline="0" dirty="0" err="1" smtClean="0">
            <a:ln>
              <a:noFill/>
            </a:ln>
            <a:solidFill>
              <a:srgbClr val="FFFFFF"/>
            </a:solidFill>
            <a:effectLst/>
            <a:latin typeface="+mn-lt"/>
            <a:ea typeface="ＭＳ Ｐゴシック" pitchFamily="-80" charset="-128"/>
          </a:defRPr>
        </a:defPPr>
      </a:lstStyle>
    </a:spDef>
    <a:lnDef>
      <a:spPr bwMode="auto">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square" lIns="0" tIns="0" rIns="0" bIns="0" rtlCol="0">
        <a:spAutoFit/>
      </a:bodyPr>
      <a:lstStyle>
        <a:defPPr algn="l">
          <a:spcBef>
            <a:spcPts val="432"/>
          </a:spcBef>
          <a:defRPr dirty="0" err="1" smtClean="0">
            <a:latin typeface="+mn-lt"/>
          </a:defRPr>
        </a:defPPr>
      </a:lstStyle>
    </a:txDef>
  </a:objectDefaults>
  <a:extraClrSchemeLst/>
  <a:extLst>
    <a:ext uri="{05A4C25C-085E-4340-85A3-A5531E510DB2}">
      <thm15:themeFamily xmlns:thm15="http://schemas.microsoft.com/office/thememl/2012/main" name="1 DTU Template.potx" id="{DCBB0D47-5BC6-435C-9126-D3D343B0B928}" vid="{2DC669D5-2566-4482-AB47-A5699F5A4350}"/>
    </a:ext>
  </a:extLst>
</a:theme>
</file>

<file path=ppt/theme/theme3.xml><?xml version="1.0" encoding="utf-8"?>
<a:theme xmlns:a="http://schemas.openxmlformats.org/drawingml/2006/main" name="1_Blank">
  <a:themeElements>
    <a:clrScheme name="DTU">
      <a:dk1>
        <a:srgbClr val="000000"/>
      </a:dk1>
      <a:lt1>
        <a:srgbClr val="FFFFFF"/>
      </a:lt1>
      <a:dk2>
        <a:srgbClr val="990000"/>
      </a:dk2>
      <a:lt2>
        <a:srgbClr val="79238E"/>
      </a:lt2>
      <a:accent1>
        <a:srgbClr val="990000"/>
      </a:accent1>
      <a:accent2>
        <a:srgbClr val="2F3EEA"/>
      </a:accent2>
      <a:accent3>
        <a:srgbClr val="1FD082"/>
      </a:accent3>
      <a:accent4>
        <a:srgbClr val="171748"/>
      </a:accent4>
      <a:accent5>
        <a:srgbClr val="F6D04D"/>
      </a:accent5>
      <a:accent6>
        <a:srgbClr val="FC7634"/>
      </a:accent6>
      <a:hlink>
        <a:srgbClr val="2F3EEA"/>
      </a:hlink>
      <a:folHlink>
        <a:srgbClr val="990000"/>
      </a:folHlink>
    </a:clrScheme>
    <a:fontScheme name="DTU">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8737"/>
        </a:solidFill>
        <a:ln w="9525" cap="flat" cmpd="sng" algn="ctr">
          <a:solidFill>
            <a:srgbClr val="008737"/>
          </a:solidFill>
          <a:prstDash val="solid"/>
          <a:miter lim="800000"/>
          <a:headEnd type="none" w="med" len="med"/>
          <a:tailEnd type="none" w="med" len="med"/>
        </a:ln>
        <a:effectLst/>
      </a:spPr>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marL="0" marR="0" indent="0" algn="ctr" defTabSz="914400" rtl="0" eaLnBrk="1" fontAlgn="base" latinLnBrk="0" hangingPunct="1">
          <a:lnSpc>
            <a:spcPct val="100000"/>
          </a:lnSpc>
          <a:spcBef>
            <a:spcPts val="432"/>
          </a:spcBef>
          <a:spcAft>
            <a:spcPct val="0"/>
          </a:spcAft>
          <a:buClrTx/>
          <a:buSzTx/>
          <a:buFontTx/>
          <a:buNone/>
          <a:tabLst/>
          <a:defRPr kumimoji="0" sz="1600" b="0" i="0" u="none" strike="noStrike" cap="none" normalizeH="0" baseline="0" dirty="0" err="1" smtClean="0">
            <a:ln>
              <a:noFill/>
            </a:ln>
            <a:solidFill>
              <a:srgbClr val="FFFFFF"/>
            </a:solidFill>
            <a:effectLst/>
            <a:latin typeface="+mn-lt"/>
            <a:ea typeface="ＭＳ Ｐゴシック" pitchFamily="-80" charset="-128"/>
          </a:defRPr>
        </a:defPPr>
      </a:lstStyle>
    </a:spDef>
    <a:lnDef>
      <a:spPr bwMode="auto">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square" lIns="0" tIns="0" rIns="0" bIns="0" rtlCol="0">
        <a:spAutoFit/>
      </a:bodyPr>
      <a:lstStyle>
        <a:defPPr algn="l">
          <a:spcBef>
            <a:spcPts val="432"/>
          </a:spcBef>
          <a:defRPr dirty="0" err="1" smtClean="0">
            <a:latin typeface="+mn-lt"/>
          </a:defRPr>
        </a:defPPr>
      </a:lstStyle>
    </a:txDef>
  </a:objectDefaults>
  <a:extraClrSchemeLst/>
  <a:extLst>
    <a:ext uri="{05A4C25C-085E-4340-85A3-A5531E510DB2}">
      <thm15:themeFamily xmlns:thm15="http://schemas.microsoft.com/office/thememl/2012/main" name="1 DTU Template.potx" id="{DCBB0D47-5BC6-435C-9126-D3D343B0B928}" vid="{2DC669D5-2566-4482-AB47-A5699F5A435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A428891F1859F41A86DBDD8BBF4C9FE" ma:contentTypeVersion="15" ma:contentTypeDescription="Create a new document." ma:contentTypeScope="" ma:versionID="d7607fe895d28528804384f3b4c0e234">
  <xsd:schema xmlns:xsd="http://www.w3.org/2001/XMLSchema" xmlns:xs="http://www.w3.org/2001/XMLSchema" xmlns:p="http://schemas.microsoft.com/office/2006/metadata/properties" xmlns:ns2="311d945f-945e-4168-b814-518f95906ecc" xmlns:ns3="004864d0-1e74-4aa0-9f8e-268965499872" targetNamespace="http://schemas.microsoft.com/office/2006/metadata/properties" ma:root="true" ma:fieldsID="14139a7a5448a0abc3ac8bff75e85229" ns2:_="" ns3:_="">
    <xsd:import namespace="311d945f-945e-4168-b814-518f95906ecc"/>
    <xsd:import namespace="004864d0-1e74-4aa0-9f8e-26896549987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LengthInSeconds" minOccurs="0"/>
                <xsd:element ref="ns2:lcf76f155ced4ddcb4097134ff3c332f" minOccurs="0"/>
                <xsd:element ref="ns3:TaxCatchAll"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1d945f-945e-4168-b814-518f95906ec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b2102423-6c9a-45d0-aa71-0069027da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04864d0-1e74-4aa0-9f8e-268965499872"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137e87f8-0f5e-4b54-8417-f26b4bb529c4}" ma:internalName="TaxCatchAll" ma:showField="CatchAllData" ma:web="004864d0-1e74-4aa0-9f8e-268965499872">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004864d0-1e74-4aa0-9f8e-268965499872" xsi:nil="true"/>
    <lcf76f155ced4ddcb4097134ff3c332f xmlns="311d945f-945e-4168-b814-518f95906ecc">
      <Terms xmlns="http://schemas.microsoft.com/office/infopath/2007/PartnerControls"/>
    </lcf76f155ced4ddcb4097134ff3c332f>
    <SharedWithUsers xmlns="004864d0-1e74-4aa0-9f8e-268965499872">
      <UserInfo>
        <DisplayName>Lea Mette Madsen Sommer</DisplayName>
        <AccountId>11</AccountId>
        <AccountType/>
      </UserInfo>
      <UserInfo>
        <DisplayName>Ester Milesi</DisplayName>
        <AccountId>20</AccountId>
        <AccountType/>
      </UserInfo>
      <UserInfo>
        <DisplayName>Patricia Brito Diaz</DisplayName>
        <AccountId>24</AccountId>
        <AccountType/>
      </UserInfo>
      <UserInfo>
        <DisplayName>Jitka Stilund Hansen</DisplayName>
        <AccountId>36</AccountId>
        <AccountType/>
      </UserInfo>
    </SharedWithUsers>
  </documentManagement>
</p:properties>
</file>

<file path=customXml/item4.xml><?xml version="1.0" encoding="utf-8"?>
<TemplafySlideFormConfiguration><![CDATA[{"formFields":[],"formDataEntries":[]}]]></TemplafySlideFormConfiguration>
</file>

<file path=customXml/item5.xml><?xml version="1.0" encoding="utf-8"?>
<TemplafySlideTemplateConfiguration><![CDATA[{"documentContentValidatorConfiguration":{"enableDocumentContentValidator":false,"documentContentValidatorVersion":0},"elementsMetadata":[],"slideId":"636964369970985159","enableDocumentContentUpdater":true,"version":"1.2"}]]></TemplafySlideTemplateConfiguration>
</file>

<file path=customXml/item6.xml><?xml version="1.0" encoding="utf-8"?>
<TemplafySlideTemplateConfiguration><![CDATA[{"documentContentValidatorConfiguration":{"enableDocumentContentValidator":false,"documentContentValidatorVersion":0},"elementsMetadata":[],"slideId":"636964369972556417","enableDocumentContentUpdater":true,"version":"1.2"}]]></TemplafySlideTemplateConfiguration>
</file>

<file path=customXml/item7.xml><?xml version="1.0" encoding="utf-8"?>
<TemplafySlideFormConfiguration><![CDATA[{"formFields":[],"formDataEntries":[]}]]></TemplafySlideFormConfiguration>
</file>

<file path=customXml/itemProps1.xml><?xml version="1.0" encoding="utf-8"?>
<ds:datastoreItem xmlns:ds="http://schemas.openxmlformats.org/officeDocument/2006/customXml" ds:itemID="{5B4FF666-2498-4D76-A277-F62FC5876B2F}">
  <ds:schemaRefs>
    <ds:schemaRef ds:uri="http://schemas.microsoft.com/sharepoint/v3/contenttype/forms"/>
  </ds:schemaRefs>
</ds:datastoreItem>
</file>

<file path=customXml/itemProps2.xml><?xml version="1.0" encoding="utf-8"?>
<ds:datastoreItem xmlns:ds="http://schemas.openxmlformats.org/officeDocument/2006/customXml" ds:itemID="{8E490D51-FB90-4B8C-81D6-AA2267C67B05}">
  <ds:schemaRefs>
    <ds:schemaRef ds:uri="004864d0-1e74-4aa0-9f8e-268965499872"/>
    <ds:schemaRef ds:uri="311d945f-945e-4168-b814-518f95906ec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D54F703-EBC6-442F-BD1E-802A0A20CA41}">
  <ds:schemaRefs>
    <ds:schemaRef ds:uri="004864d0-1e74-4aa0-9f8e-268965499872"/>
    <ds:schemaRef ds:uri="311d945f-945e-4168-b814-518f95906ec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4.xml><?xml version="1.0" encoding="utf-8"?>
<ds:datastoreItem xmlns:ds="http://schemas.openxmlformats.org/officeDocument/2006/customXml" ds:itemID="{6545EFC2-DFCF-6645-A6C8-17D280351D74}">
  <ds:schemaRefs/>
</ds:datastoreItem>
</file>

<file path=customXml/itemProps5.xml><?xml version="1.0" encoding="utf-8"?>
<ds:datastoreItem xmlns:ds="http://schemas.openxmlformats.org/officeDocument/2006/customXml" ds:itemID="{96F643A4-EC9D-7744-9F88-C2EF579A0DAA}">
  <ds:schemaRefs/>
</ds:datastoreItem>
</file>

<file path=customXml/itemProps6.xml><?xml version="1.0" encoding="utf-8"?>
<ds:datastoreItem xmlns:ds="http://schemas.openxmlformats.org/officeDocument/2006/customXml" ds:itemID="{797E9F2E-891F-8E41-8C46-9B1FCAB4EBD1}">
  <ds:schemaRefs/>
</ds:datastoreItem>
</file>

<file path=customXml/itemProps7.xml><?xml version="1.0" encoding="utf-8"?>
<ds:datastoreItem xmlns:ds="http://schemas.openxmlformats.org/officeDocument/2006/customXml" ds:itemID="{C9637BF8-812A-E340-AB42-0357F7F241EA}">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8805</TotalTime>
  <Words>2296</Words>
  <Application>Microsoft Macintosh PowerPoint</Application>
  <PresentationFormat>On-screen Show (4:3)</PresentationFormat>
  <Paragraphs>234</Paragraphs>
  <Slides>29</Slides>
  <Notes>13</Notes>
  <HiddenSlides>0</HiddenSlides>
  <MMClips>1</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29</vt:i4>
      </vt:variant>
    </vt:vector>
  </HeadingPairs>
  <TitlesOfParts>
    <vt:vector size="37" baseType="lpstr">
      <vt:lpstr>Arial</vt:lpstr>
      <vt:lpstr>Avenir Next LT Pro</vt:lpstr>
      <vt:lpstr>Calibri</vt:lpstr>
      <vt:lpstr>Fira Sans</vt:lpstr>
      <vt:lpstr>Verdana</vt:lpstr>
      <vt:lpstr>Institute</vt:lpstr>
      <vt:lpstr>Blank</vt:lpstr>
      <vt:lpstr>1_Blank</vt:lpstr>
      <vt:lpstr>RDM Practice (55 mins)</vt:lpstr>
      <vt:lpstr>PowerPoint Presentation</vt:lpstr>
      <vt:lpstr>File Naming Design (Convention)</vt:lpstr>
      <vt:lpstr>File structure</vt:lpstr>
      <vt:lpstr>File structure – considerations (ISA model)</vt:lpstr>
      <vt:lpstr>File structure – considerations (ISA model)</vt:lpstr>
      <vt:lpstr>File structure – considerations (ISA model)</vt:lpstr>
      <vt:lpstr>File structure – other considerations </vt:lpstr>
      <vt:lpstr>File structure - considerations</vt:lpstr>
      <vt:lpstr>File structure - considerations</vt:lpstr>
      <vt:lpstr>File structure - considerations</vt:lpstr>
      <vt:lpstr>File structure - considerations</vt:lpstr>
      <vt:lpstr>File structure - considerations</vt:lpstr>
      <vt:lpstr>File structure - considerations</vt:lpstr>
      <vt:lpstr>File structure - considerations</vt:lpstr>
      <vt:lpstr>File structure - considerations</vt:lpstr>
      <vt:lpstr>Data publication (or FAIR in practice)    datamanagment@dtu.dk</vt:lpstr>
      <vt:lpstr>Why publish data?</vt:lpstr>
      <vt:lpstr>Repositories</vt:lpstr>
      <vt:lpstr>Repository metadata for FAIR data</vt:lpstr>
      <vt:lpstr>DTU Data</vt:lpstr>
      <vt:lpstr>PowerPoint Presentation</vt:lpstr>
      <vt:lpstr>PowerPoint Presentation</vt:lpstr>
      <vt:lpstr>Integrations</vt:lpstr>
      <vt:lpstr>FAIR Data ≠ Open Data</vt:lpstr>
      <vt:lpstr>Cite this data (or software) as…</vt:lpstr>
      <vt:lpstr>PowerPoint Presentation</vt:lpstr>
      <vt:lpstr>PowerPoint Presentation</vt:lpstr>
      <vt:lpstr>Break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Ding He</cp:lastModifiedBy>
  <cp:revision>1</cp:revision>
  <dcterms:created xsi:type="dcterms:W3CDTF">2023-06-01T09:10:33Z</dcterms:created>
  <dcterms:modified xsi:type="dcterms:W3CDTF">2023-06-15T12:48:40Z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0x0101007A428891F1859F41A86DBDD8BBF4C9FE</vt:lpwstr>
  </property>
  <property fmtid="{D5CDD505-2E9C-101B-9397-08002B2CF9AE}" pid="3" name="MediaServiceImageTags">
    <vt:lpwstr/>
  </property>
</Properties>
</file>