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8" r:id="rId5"/>
  </p:sldMasterIdLst>
  <p:notesMasterIdLst>
    <p:notesMasterId r:id="rId17"/>
  </p:notesMasterIdLst>
  <p:sldIdLst>
    <p:sldId id="419" r:id="rId6"/>
    <p:sldId id="420" r:id="rId7"/>
    <p:sldId id="451" r:id="rId8"/>
    <p:sldId id="448" r:id="rId9"/>
    <p:sldId id="447" r:id="rId10"/>
    <p:sldId id="440" r:id="rId11"/>
    <p:sldId id="442" r:id="rId12"/>
    <p:sldId id="450" r:id="rId13"/>
    <p:sldId id="423" r:id="rId14"/>
    <p:sldId id="449" r:id="rId15"/>
    <p:sldId id="43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8805E8-024F-46D8-5F9F-BBD5BD971E51}" v="228" dt="2023-06-15T07:18:01.926"/>
    <p1510:client id="{1AE0333E-7B88-AE4B-AF32-D7F9113050C0}" v="81" vWet="85" dt="2023-06-15T07:13:04.4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/>
    <p:restoredTop sz="94648"/>
  </p:normalViewPr>
  <p:slideViewPr>
    <p:cSldViewPr snapToGrid="0">
      <p:cViewPr varScale="1">
        <p:scale>
          <a:sx n="117" d="100"/>
          <a:sy n="117" d="100"/>
        </p:scale>
        <p:origin x="9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ng He" userId="e5e8fd6b-4c6a-4826-ad07-16f3a79f7591" providerId="ADAL" clId="{1AE0333E-7B88-AE4B-AF32-D7F9113050C0}"/>
    <pc:docChg chg="undo custSel addSld delSld modSld modMainMaster modNotesMaster">
      <pc:chgData name="Ding He" userId="e5e8fd6b-4c6a-4826-ad07-16f3a79f7591" providerId="ADAL" clId="{1AE0333E-7B88-AE4B-AF32-D7F9113050C0}" dt="2023-06-15T06:54:42.205" v="190" actId="2696"/>
      <pc:docMkLst>
        <pc:docMk/>
      </pc:docMkLst>
      <pc:sldChg chg="modSp add del mod">
        <pc:chgData name="Ding He" userId="e5e8fd6b-4c6a-4826-ad07-16f3a79f7591" providerId="ADAL" clId="{1AE0333E-7B88-AE4B-AF32-D7F9113050C0}" dt="2023-06-15T06:54:42.205" v="190" actId="2696"/>
        <pc:sldMkLst>
          <pc:docMk/>
          <pc:sldMk cId="4034895815" sldId="418"/>
        </pc:sldMkLst>
        <pc:spChg chg="mod">
          <ac:chgData name="Ding He" userId="e5e8fd6b-4c6a-4826-ad07-16f3a79f7591" providerId="ADAL" clId="{1AE0333E-7B88-AE4B-AF32-D7F9113050C0}" dt="2023-06-01T09:47:13.181" v="42"/>
          <ac:spMkLst>
            <pc:docMk/>
            <pc:sldMk cId="4034895815" sldId="418"/>
            <ac:spMk id="2" creationId="{CC47B7C2-E1E5-914E-53AE-0AB294648E59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4034895815" sldId="418"/>
            <ac:spMk id="5" creationId="{340193AE-FD01-772A-0C1A-AE07C537AB94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4034895815" sldId="418"/>
            <ac:spMk id="11" creationId="{A08213F2-A86F-4A64-211C-11C808D005A4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4034895815" sldId="418"/>
            <ac:spMk id="16" creationId="{CFEF99FD-493B-00D9-39A9-0E7E9705AABD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4034895815" sldId="418"/>
            <ac:spMk id="17" creationId="{058E8045-92D5-D53F-CED3-5A8F02D9BFC1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4034895815" sldId="418"/>
            <ac:spMk id="18" creationId="{63CF3A7C-68D0-1C7E-95F5-07987A44BC26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4034895815" sldId="418"/>
            <ac:spMk id="19" creationId="{A9A5913D-B971-461A-C608-FC2A31175902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4034895815" sldId="418"/>
            <ac:spMk id="20" creationId="{9244A3A0-D058-9EF6-0749-176DFA743319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4034895815" sldId="418"/>
            <ac:spMk id="21" creationId="{0C11F1B4-E4C0-EF0A-752C-89951252D66F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4034895815" sldId="418"/>
            <ac:spMk id="22" creationId="{FACB7431-BD14-AEDA-1FF3-A93FCBD0E242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4034895815" sldId="418"/>
            <ac:spMk id="23" creationId="{36B15FE2-F1A6-C57B-DDE6-AA7B8A47BC88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4034895815" sldId="418"/>
            <ac:spMk id="24" creationId="{5C5E95AD-D90D-DF74-F758-69C0D019105B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4034895815" sldId="418"/>
            <ac:spMk id="25" creationId="{E14A1CA1-1DB3-BC36-EC43-8C977E484A37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4034895815" sldId="418"/>
            <ac:spMk id="26" creationId="{92D28E56-9DB0-1828-E9FE-B5F154140324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4034895815" sldId="418"/>
            <ac:spMk id="27" creationId="{8D15DEA3-9B8B-99BC-DE68-0CAD48F817FA}"/>
          </ac:spMkLst>
        </pc:spChg>
        <pc:grpChg chg="mod">
          <ac:chgData name="Ding He" userId="e5e8fd6b-4c6a-4826-ad07-16f3a79f7591" providerId="ADAL" clId="{1AE0333E-7B88-AE4B-AF32-D7F9113050C0}" dt="2023-06-01T09:46:29.491" v="8"/>
          <ac:grpSpMkLst>
            <pc:docMk/>
            <pc:sldMk cId="4034895815" sldId="418"/>
            <ac:grpSpMk id="30" creationId="{429E1875-B47D-B6BF-5AEB-F3A164AF3341}"/>
          </ac:grpSpMkLst>
        </pc:grp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4034895815" sldId="418"/>
            <ac:picMk id="6" creationId="{50F59645-4BEE-D026-057A-BEAB9D72D48E}"/>
          </ac:picMkLst>
        </pc:pic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4034895815" sldId="418"/>
            <ac:picMk id="7" creationId="{91FAD9BE-80B7-F7BE-2C0B-F51122444F83}"/>
          </ac:picMkLst>
        </pc:pic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4034895815" sldId="418"/>
            <ac:picMk id="8" creationId="{A9AEDF31-51BB-076E-9450-81437E81F1CB}"/>
          </ac:picMkLst>
        </pc:pic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4034895815" sldId="418"/>
            <ac:picMk id="9" creationId="{443637E5-6E69-78C6-C1BB-3B86BE7C48DC}"/>
          </ac:picMkLst>
        </pc:pic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4034895815" sldId="418"/>
            <ac:picMk id="10" creationId="{4432ED43-E169-37AA-14BB-E350E3C8304F}"/>
          </ac:picMkLst>
        </pc:pic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4034895815" sldId="418"/>
            <ac:picMk id="12" creationId="{C8FAF266-38A8-E392-E23E-2D8DCF11FCC9}"/>
          </ac:picMkLst>
        </pc:pic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4034895815" sldId="418"/>
            <ac:picMk id="13" creationId="{8DC5BDF6-CBC2-9602-9865-658FBF11A387}"/>
          </ac:picMkLst>
        </pc:pic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4034895815" sldId="418"/>
            <ac:picMk id="14" creationId="{F8A31DCD-B7C8-1BB9-CAED-5A0DC3346759}"/>
          </ac:picMkLst>
        </pc:pic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4034895815" sldId="418"/>
            <ac:picMk id="28" creationId="{AA7F04A3-25AE-367D-B6B4-B54E80CECC77}"/>
          </ac:picMkLst>
        </pc:pic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4034895815" sldId="418"/>
            <ac:picMk id="31" creationId="{4CBB20E0-A101-0D9D-4172-01D495E7DD20}"/>
          </ac:picMkLst>
        </pc:picChg>
      </pc:sldChg>
      <pc:sldChg chg="modSp add del modNotes">
        <pc:chgData name="Ding He" userId="e5e8fd6b-4c6a-4826-ad07-16f3a79f7591" providerId="ADAL" clId="{1AE0333E-7B88-AE4B-AF32-D7F9113050C0}" dt="2023-06-01T09:47:13.211" v="43"/>
        <pc:sldMkLst>
          <pc:docMk/>
          <pc:sldMk cId="3226147328" sldId="419"/>
        </pc:sldMkLst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3226147328" sldId="419"/>
            <ac:spMk id="3" creationId="{11026F5C-82ED-F099-881E-B2C43A724D76}"/>
          </ac:spMkLst>
        </pc:spChg>
      </pc:sldChg>
      <pc:sldChg chg="modSp add del mod">
        <pc:chgData name="Ding He" userId="e5e8fd6b-4c6a-4826-ad07-16f3a79f7591" providerId="ADAL" clId="{1AE0333E-7B88-AE4B-AF32-D7F9113050C0}" dt="2023-06-01T09:47:13.211" v="43"/>
        <pc:sldMkLst>
          <pc:docMk/>
          <pc:sldMk cId="3921475375" sldId="420"/>
        </pc:sldMkLst>
        <pc:spChg chg="mod">
          <ac:chgData name="Ding He" userId="e5e8fd6b-4c6a-4826-ad07-16f3a79f7591" providerId="ADAL" clId="{1AE0333E-7B88-AE4B-AF32-D7F9113050C0}" dt="2023-06-01T09:47:13.181" v="42"/>
          <ac:spMkLst>
            <pc:docMk/>
            <pc:sldMk cId="3921475375" sldId="420"/>
            <ac:spMk id="8" creationId="{088E23EA-B4C3-F9AC-86B5-CC616D057B2F}"/>
          </ac:spMkLst>
        </pc:sp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3921475375" sldId="420"/>
            <ac:picMk id="6" creationId="{C40CF551-490B-4549-7B8B-F8946A3AFCE6}"/>
          </ac:picMkLst>
        </pc:picChg>
      </pc:sldChg>
      <pc:sldChg chg="modSp add del mod">
        <pc:chgData name="Ding He" userId="e5e8fd6b-4c6a-4826-ad07-16f3a79f7591" providerId="ADAL" clId="{1AE0333E-7B88-AE4B-AF32-D7F9113050C0}" dt="2023-06-01T09:47:13.211" v="43"/>
        <pc:sldMkLst>
          <pc:docMk/>
          <pc:sldMk cId="2637213939" sldId="423"/>
        </pc:sldMkLst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2637213939" sldId="423"/>
            <ac:spMk id="4" creationId="{65BC4CAD-5A3A-FC7C-F61D-1616E94A540C}"/>
          </ac:spMkLst>
        </pc:spChg>
        <pc:spChg chg="mod">
          <ac:chgData name="Ding He" userId="e5e8fd6b-4c6a-4826-ad07-16f3a79f7591" providerId="ADAL" clId="{1AE0333E-7B88-AE4B-AF32-D7F9113050C0}" dt="2023-06-01T09:47:13.181" v="42"/>
          <ac:spMkLst>
            <pc:docMk/>
            <pc:sldMk cId="2637213939" sldId="423"/>
            <ac:spMk id="8" creationId="{088E23EA-B4C3-F9AC-86B5-CC616D057B2F}"/>
          </ac:spMkLst>
        </pc:sp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2637213939" sldId="423"/>
            <ac:picMk id="3" creationId="{A228844F-92E7-E118-6A68-E20B77A0175F}"/>
          </ac:picMkLst>
        </pc:picChg>
      </pc:sldChg>
      <pc:sldChg chg="modSp add del mod">
        <pc:chgData name="Ding He" userId="e5e8fd6b-4c6a-4826-ad07-16f3a79f7591" providerId="ADAL" clId="{1AE0333E-7B88-AE4B-AF32-D7F9113050C0}" dt="2023-06-02T07:55:49.942" v="174" actId="20577"/>
        <pc:sldMkLst>
          <pc:docMk/>
          <pc:sldMk cId="3682664105" sldId="435"/>
        </pc:sldMkLst>
        <pc:spChg chg="mod">
          <ac:chgData name="Ding He" userId="e5e8fd6b-4c6a-4826-ad07-16f3a79f7591" providerId="ADAL" clId="{1AE0333E-7B88-AE4B-AF32-D7F9113050C0}" dt="2023-06-02T07:55:49.942" v="174" actId="20577"/>
          <ac:spMkLst>
            <pc:docMk/>
            <pc:sldMk cId="3682664105" sldId="435"/>
            <ac:spMk id="3" creationId="{F420B9CE-E22F-898B-179F-7A9DC677B848}"/>
          </ac:spMkLst>
        </pc:spChg>
      </pc:sldChg>
      <pc:sldChg chg="addSp delSp modSp add del mod">
        <pc:chgData name="Ding He" userId="e5e8fd6b-4c6a-4826-ad07-16f3a79f7591" providerId="ADAL" clId="{1AE0333E-7B88-AE4B-AF32-D7F9113050C0}" dt="2023-06-07T10:15:54.943" v="189" actId="1076"/>
        <pc:sldMkLst>
          <pc:docMk/>
          <pc:sldMk cId="747575932" sldId="436"/>
        </pc:sldMkLst>
        <pc:spChg chg="del">
          <ac:chgData name="Ding He" userId="e5e8fd6b-4c6a-4826-ad07-16f3a79f7591" providerId="ADAL" clId="{1AE0333E-7B88-AE4B-AF32-D7F9113050C0}" dt="2023-06-01T11:44:19.095" v="62" actId="478"/>
          <ac:spMkLst>
            <pc:docMk/>
            <pc:sldMk cId="747575932" sldId="436"/>
            <ac:spMk id="2" creationId="{451A066D-44C8-DDFA-6B77-EF3DDB75A5B1}"/>
          </ac:spMkLst>
        </pc:spChg>
        <pc:spChg chg="del">
          <ac:chgData name="Ding He" userId="e5e8fd6b-4c6a-4826-ad07-16f3a79f7591" providerId="ADAL" clId="{1AE0333E-7B88-AE4B-AF32-D7F9113050C0}" dt="2023-06-01T11:44:22.019" v="64" actId="478"/>
          <ac:spMkLst>
            <pc:docMk/>
            <pc:sldMk cId="747575932" sldId="436"/>
            <ac:spMk id="3" creationId="{9D9F440F-3472-92EB-E14E-2D16049F97DB}"/>
          </ac:spMkLst>
        </pc:spChg>
        <pc:spChg chg="add del mod">
          <ac:chgData name="Ding He" userId="e5e8fd6b-4c6a-4826-ad07-16f3a79f7591" providerId="ADAL" clId="{1AE0333E-7B88-AE4B-AF32-D7F9113050C0}" dt="2023-06-01T11:44:20.916" v="63" actId="478"/>
          <ac:spMkLst>
            <pc:docMk/>
            <pc:sldMk cId="747575932" sldId="436"/>
            <ac:spMk id="4" creationId="{D9C20EF0-916E-4057-5BA1-1C3AAEC449FB}"/>
          </ac:spMkLst>
        </pc:spChg>
        <pc:spChg chg="add mod">
          <ac:chgData name="Ding He" userId="e5e8fd6b-4c6a-4826-ad07-16f3a79f7591" providerId="ADAL" clId="{1AE0333E-7B88-AE4B-AF32-D7F9113050C0}" dt="2023-06-07T10:15:54.943" v="189" actId="1076"/>
          <ac:spMkLst>
            <pc:docMk/>
            <pc:sldMk cId="747575932" sldId="436"/>
            <ac:spMk id="7" creationId="{17D6AC5F-7EAC-93A3-75DD-232A4B41D56F}"/>
          </ac:spMkLst>
        </pc:spChg>
        <pc:picChg chg="add mod">
          <ac:chgData name="Ding He" userId="e5e8fd6b-4c6a-4826-ad07-16f3a79f7591" providerId="ADAL" clId="{1AE0333E-7B88-AE4B-AF32-D7F9113050C0}" dt="2023-06-01T11:45:31.304" v="72" actId="1076"/>
          <ac:picMkLst>
            <pc:docMk/>
            <pc:sldMk cId="747575932" sldId="436"/>
            <ac:picMk id="6" creationId="{E9088A30-93EC-08EE-C1DF-67EBAFACEA66}"/>
          </ac:picMkLst>
        </pc:picChg>
      </pc:sldChg>
      <pc:sldChg chg="modSp add del">
        <pc:chgData name="Ding He" userId="e5e8fd6b-4c6a-4826-ad07-16f3a79f7591" providerId="ADAL" clId="{1AE0333E-7B88-AE4B-AF32-D7F9113050C0}" dt="2023-06-01T09:47:13.211" v="43"/>
        <pc:sldMkLst>
          <pc:docMk/>
          <pc:sldMk cId="3648992033" sldId="440"/>
        </pc:sldMkLst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3648992033" sldId="440"/>
            <ac:spMk id="2" creationId="{76308C0D-16B2-FFD4-384C-F08B7C6E6F72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3648992033" sldId="440"/>
            <ac:spMk id="10" creationId="{5CA23FC1-CC5F-E072-521A-18F602407961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3648992033" sldId="440"/>
            <ac:spMk id="11" creationId="{4AE234A4-D704-ED1F-B9BF-70971152A323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3648992033" sldId="440"/>
            <ac:spMk id="15" creationId="{97D448A4-4CF7-7327-5E9C-476D8B47F5D8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3648992033" sldId="440"/>
            <ac:spMk id="18" creationId="{7A45E288-024A-86F2-115A-98891D6436A3}"/>
          </ac:spMkLst>
        </pc:spChg>
      </pc:sldChg>
      <pc:sldChg chg="modSp add del modNotes">
        <pc:chgData name="Ding He" userId="e5e8fd6b-4c6a-4826-ad07-16f3a79f7591" providerId="ADAL" clId="{1AE0333E-7B88-AE4B-AF32-D7F9113050C0}" dt="2023-06-01T09:47:13.211" v="43"/>
        <pc:sldMkLst>
          <pc:docMk/>
          <pc:sldMk cId="4010892753" sldId="441"/>
        </pc:sldMkLst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4010892753" sldId="441"/>
            <ac:spMk id="10" creationId="{5CA23FC1-CC5F-E072-521A-18F602407961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4010892753" sldId="441"/>
            <ac:spMk id="56" creationId="{8B4E413A-A40B-07FF-56D0-2D091A655DF9}"/>
          </ac:spMkLst>
        </pc:spChg>
        <pc:grpChg chg="mod">
          <ac:chgData name="Ding He" userId="e5e8fd6b-4c6a-4826-ad07-16f3a79f7591" providerId="ADAL" clId="{1AE0333E-7B88-AE4B-AF32-D7F9113050C0}" dt="2023-06-01T09:46:29.491" v="8"/>
          <ac:grpSpMkLst>
            <pc:docMk/>
            <pc:sldMk cId="4010892753" sldId="441"/>
            <ac:grpSpMk id="57" creationId="{0F58E9F1-7A2E-1A52-07E9-4C747DDF30BA}"/>
          </ac:grpSpMkLst>
        </pc:grp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4010892753" sldId="441"/>
            <ac:picMk id="55" creationId="{23582ED6-B9E3-F06D-5F17-A0503A6BB7DA}"/>
          </ac:picMkLst>
        </pc:picChg>
      </pc:sldChg>
      <pc:sldChg chg="modSp add del">
        <pc:chgData name="Ding He" userId="e5e8fd6b-4c6a-4826-ad07-16f3a79f7591" providerId="ADAL" clId="{1AE0333E-7B88-AE4B-AF32-D7F9113050C0}" dt="2023-06-01T09:47:13.211" v="43"/>
        <pc:sldMkLst>
          <pc:docMk/>
          <pc:sldMk cId="1759925613" sldId="442"/>
        </pc:sldMkLst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1759925613" sldId="442"/>
            <ac:picMk id="5" creationId="{60BF5A38-50D9-351B-3D8A-CBCFAC514500}"/>
          </ac:picMkLst>
        </pc:picChg>
      </pc:sldChg>
      <pc:sldChg chg="modSp add del modNotes">
        <pc:chgData name="Ding He" userId="e5e8fd6b-4c6a-4826-ad07-16f3a79f7591" providerId="ADAL" clId="{1AE0333E-7B88-AE4B-AF32-D7F9113050C0}" dt="2023-06-01T09:47:13.211" v="43"/>
        <pc:sldMkLst>
          <pc:docMk/>
          <pc:sldMk cId="2665445610" sldId="447"/>
        </pc:sldMkLst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2665445610" sldId="447"/>
            <ac:spMk id="2" creationId="{54BB144D-64F5-DE25-E93D-0ABA49BA4FD6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2665445610" sldId="447"/>
            <ac:spMk id="5" creationId="{765DDF70-F093-7232-298B-C5A83B8B8AD3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2665445610" sldId="447"/>
            <ac:spMk id="8" creationId="{1938D711-8FA5-B7AC-B864-5DF145ECE98F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2665445610" sldId="447"/>
            <ac:spMk id="10" creationId="{5CA23FC1-CC5F-E072-521A-18F602407961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2665445610" sldId="447"/>
            <ac:spMk id="32" creationId="{91DDA8CB-2A4F-D143-8244-26B7CBA4FF88}"/>
          </ac:spMkLst>
        </pc:spChg>
        <pc:cxnChg chg="mod">
          <ac:chgData name="Ding He" userId="e5e8fd6b-4c6a-4826-ad07-16f3a79f7591" providerId="ADAL" clId="{1AE0333E-7B88-AE4B-AF32-D7F9113050C0}" dt="2023-06-01T09:46:29.491" v="8"/>
          <ac:cxnSpMkLst>
            <pc:docMk/>
            <pc:sldMk cId="2665445610" sldId="447"/>
            <ac:cxnSpMk id="3" creationId="{65649BDD-1D06-B07D-84A6-521C723AAC48}"/>
          </ac:cxnSpMkLst>
        </pc:cxnChg>
        <pc:cxnChg chg="mod">
          <ac:chgData name="Ding He" userId="e5e8fd6b-4c6a-4826-ad07-16f3a79f7591" providerId="ADAL" clId="{1AE0333E-7B88-AE4B-AF32-D7F9113050C0}" dt="2023-06-01T09:46:29.491" v="8"/>
          <ac:cxnSpMkLst>
            <pc:docMk/>
            <pc:sldMk cId="2665445610" sldId="447"/>
            <ac:cxnSpMk id="9" creationId="{5EEB0C41-28C3-FA8D-0211-F31342C36F1F}"/>
          </ac:cxnSpMkLst>
        </pc:cxnChg>
        <pc:cxnChg chg="mod">
          <ac:chgData name="Ding He" userId="e5e8fd6b-4c6a-4826-ad07-16f3a79f7591" providerId="ADAL" clId="{1AE0333E-7B88-AE4B-AF32-D7F9113050C0}" dt="2023-06-01T09:46:29.491" v="8"/>
          <ac:cxnSpMkLst>
            <pc:docMk/>
            <pc:sldMk cId="2665445610" sldId="447"/>
            <ac:cxnSpMk id="44" creationId="{9AE199FB-968F-2E3B-938D-90328B3670C0}"/>
          </ac:cxnSpMkLst>
        </pc:cxnChg>
      </pc:sldChg>
      <pc:sldChg chg="modSp add del modNotes">
        <pc:chgData name="Ding He" userId="e5e8fd6b-4c6a-4826-ad07-16f3a79f7591" providerId="ADAL" clId="{1AE0333E-7B88-AE4B-AF32-D7F9113050C0}" dt="2023-06-01T09:47:13.211" v="43"/>
        <pc:sldMkLst>
          <pc:docMk/>
          <pc:sldMk cId="251957346" sldId="448"/>
        </pc:sldMkLst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251957346" sldId="448"/>
            <ac:spMk id="10" creationId="{5CA23FC1-CC5F-E072-521A-18F602407961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251957346" sldId="448"/>
            <ac:spMk id="32" creationId="{91DDA8CB-2A4F-D143-8244-26B7CBA4FF88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251957346" sldId="448"/>
            <ac:spMk id="49" creationId="{59399A37-36FF-F1A7-B671-0948D1D9D40A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251957346" sldId="448"/>
            <ac:spMk id="51" creationId="{72A5B1AD-E5B7-CA6E-1D74-CB2CB4E74432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251957346" sldId="448"/>
            <ac:spMk id="52" creationId="{C897E771-32F9-1B47-E2F6-B004ED50F80F}"/>
          </ac:spMkLst>
        </pc:spChg>
        <pc:cxnChg chg="mod">
          <ac:chgData name="Ding He" userId="e5e8fd6b-4c6a-4826-ad07-16f3a79f7591" providerId="ADAL" clId="{1AE0333E-7B88-AE4B-AF32-D7F9113050C0}" dt="2023-06-01T09:46:29.491" v="8"/>
          <ac:cxnSpMkLst>
            <pc:docMk/>
            <pc:sldMk cId="251957346" sldId="448"/>
            <ac:cxnSpMk id="44" creationId="{9AE199FB-968F-2E3B-938D-90328B3670C0}"/>
          </ac:cxnSpMkLst>
        </pc:cxnChg>
        <pc:cxnChg chg="mod">
          <ac:chgData name="Ding He" userId="e5e8fd6b-4c6a-4826-ad07-16f3a79f7591" providerId="ADAL" clId="{1AE0333E-7B88-AE4B-AF32-D7F9113050C0}" dt="2023-06-01T09:46:29.491" v="8"/>
          <ac:cxnSpMkLst>
            <pc:docMk/>
            <pc:sldMk cId="251957346" sldId="448"/>
            <ac:cxnSpMk id="50" creationId="{DDE27296-0EFF-5ADA-3655-975F91ACD8D3}"/>
          </ac:cxnSpMkLst>
        </pc:cxnChg>
        <pc:cxnChg chg="mod">
          <ac:chgData name="Ding He" userId="e5e8fd6b-4c6a-4826-ad07-16f3a79f7591" providerId="ADAL" clId="{1AE0333E-7B88-AE4B-AF32-D7F9113050C0}" dt="2023-06-01T09:46:29.491" v="8"/>
          <ac:cxnSpMkLst>
            <pc:docMk/>
            <pc:sldMk cId="251957346" sldId="448"/>
            <ac:cxnSpMk id="53" creationId="{E8E9C54A-1C61-FD45-036A-A7F6DEE0C559}"/>
          </ac:cxnSpMkLst>
        </pc:cxnChg>
      </pc:sldChg>
      <pc:sldChg chg="modSp add del">
        <pc:chgData name="Ding He" userId="e5e8fd6b-4c6a-4826-ad07-16f3a79f7591" providerId="ADAL" clId="{1AE0333E-7B88-AE4B-AF32-D7F9113050C0}" dt="2023-06-01T09:47:13.211" v="43"/>
        <pc:sldMkLst>
          <pc:docMk/>
          <pc:sldMk cId="3840257659" sldId="449"/>
        </pc:sldMkLst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3840257659" sldId="449"/>
            <ac:spMk id="11" creationId="{3F5D8BAA-FD57-FCC8-F342-FDFABD4E39DE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3840257659" sldId="449"/>
            <ac:spMk id="13" creationId="{6C18DE1A-BAB8-89F1-9F10-014BD5403AB8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3840257659" sldId="449"/>
            <ac:spMk id="15" creationId="{E3A52C8E-40B5-46FE-E0AD-6519C5053931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3840257659" sldId="449"/>
            <ac:spMk id="17" creationId="{C8056E4F-D10A-39CA-0860-3E33878FE9C1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3840257659" sldId="449"/>
            <ac:spMk id="19" creationId="{3270066D-C407-515F-BCED-DAA8DFF1C4AE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3840257659" sldId="449"/>
            <ac:spMk id="20" creationId="{4A1DF6A8-5D1C-9889-0000-CDD52B5FC183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3840257659" sldId="449"/>
            <ac:spMk id="21" creationId="{A7480EEA-930B-EB33-868C-EA5CA6D17EBE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3840257659" sldId="449"/>
            <ac:spMk id="30" creationId="{06AD57B3-C792-A599-36C6-88156FEC798D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3840257659" sldId="449"/>
            <ac:spMk id="32" creationId="{A95FB64E-7448-BE3D-743E-69DAFA99F027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3840257659" sldId="449"/>
            <ac:spMk id="34" creationId="{F2DB44FD-8480-686B-4EB3-4B12A1BC2052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3840257659" sldId="449"/>
            <ac:spMk id="36" creationId="{9550A0B3-896A-203C-7E7C-E9FEEADBC03D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k cId="3840257659" sldId="449"/>
            <ac:spMk id="37" creationId="{3A6BEFFF-1E69-A2ED-012E-A5F1407CB676}"/>
          </ac:spMkLst>
        </pc:spChg>
        <pc:grpChg chg="mod">
          <ac:chgData name="Ding He" userId="e5e8fd6b-4c6a-4826-ad07-16f3a79f7591" providerId="ADAL" clId="{1AE0333E-7B88-AE4B-AF32-D7F9113050C0}" dt="2023-06-01T09:46:29.491" v="8"/>
          <ac:grpSpMkLst>
            <pc:docMk/>
            <pc:sldMk cId="3840257659" sldId="449"/>
            <ac:grpSpMk id="4" creationId="{73496316-521F-FE21-13DF-439EBF3F86F5}"/>
          </ac:grpSpMkLst>
        </pc:grpChg>
        <pc:grpChg chg="mod">
          <ac:chgData name="Ding He" userId="e5e8fd6b-4c6a-4826-ad07-16f3a79f7591" providerId="ADAL" clId="{1AE0333E-7B88-AE4B-AF32-D7F9113050C0}" dt="2023-06-01T09:46:29.491" v="8"/>
          <ac:grpSpMkLst>
            <pc:docMk/>
            <pc:sldMk cId="3840257659" sldId="449"/>
            <ac:grpSpMk id="5" creationId="{6F46F26D-DD24-BA9F-E80D-DC43EEC77C08}"/>
          </ac:grpSpMkLst>
        </pc:grpChg>
        <pc:grpChg chg="mod">
          <ac:chgData name="Ding He" userId="e5e8fd6b-4c6a-4826-ad07-16f3a79f7591" providerId="ADAL" clId="{1AE0333E-7B88-AE4B-AF32-D7F9113050C0}" dt="2023-06-01T09:46:29.491" v="8"/>
          <ac:grpSpMkLst>
            <pc:docMk/>
            <pc:sldMk cId="3840257659" sldId="449"/>
            <ac:grpSpMk id="6" creationId="{7A676A0F-A440-3C14-7DF3-78A0F580D805}"/>
          </ac:grpSpMkLst>
        </pc:grpChg>
        <pc:grpChg chg="mod">
          <ac:chgData name="Ding He" userId="e5e8fd6b-4c6a-4826-ad07-16f3a79f7591" providerId="ADAL" clId="{1AE0333E-7B88-AE4B-AF32-D7F9113050C0}" dt="2023-06-01T09:46:29.491" v="8"/>
          <ac:grpSpMkLst>
            <pc:docMk/>
            <pc:sldMk cId="3840257659" sldId="449"/>
            <ac:grpSpMk id="7" creationId="{C7C423C5-C51A-8CD9-F18B-962B212198FA}"/>
          </ac:grpSpMkLst>
        </pc:grpChg>
        <pc:grpChg chg="mod">
          <ac:chgData name="Ding He" userId="e5e8fd6b-4c6a-4826-ad07-16f3a79f7591" providerId="ADAL" clId="{1AE0333E-7B88-AE4B-AF32-D7F9113050C0}" dt="2023-06-01T09:46:29.491" v="8"/>
          <ac:grpSpMkLst>
            <pc:docMk/>
            <pc:sldMk cId="3840257659" sldId="449"/>
            <ac:grpSpMk id="8" creationId="{BEB5F1E9-B73C-762C-AF8E-F6ED0354DF4E}"/>
          </ac:grpSpMkLst>
        </pc:grpChg>
        <pc:grpChg chg="mod">
          <ac:chgData name="Ding He" userId="e5e8fd6b-4c6a-4826-ad07-16f3a79f7591" providerId="ADAL" clId="{1AE0333E-7B88-AE4B-AF32-D7F9113050C0}" dt="2023-06-01T09:46:29.491" v="8"/>
          <ac:grpSpMkLst>
            <pc:docMk/>
            <pc:sldMk cId="3840257659" sldId="449"/>
            <ac:grpSpMk id="9" creationId="{AE6C3B39-5042-DCD7-78A9-3BD78BC4D28A}"/>
          </ac:grpSpMkLst>
        </pc:grpChg>
        <pc:grpChg chg="mod">
          <ac:chgData name="Ding He" userId="e5e8fd6b-4c6a-4826-ad07-16f3a79f7591" providerId="ADAL" clId="{1AE0333E-7B88-AE4B-AF32-D7F9113050C0}" dt="2023-06-01T09:46:29.491" v="8"/>
          <ac:grpSpMkLst>
            <pc:docMk/>
            <pc:sldMk cId="3840257659" sldId="449"/>
            <ac:grpSpMk id="24" creationId="{927A48F3-B434-A31E-348F-093EAC88664F}"/>
          </ac:grpSpMkLst>
        </pc:grpChg>
        <pc:grpChg chg="mod">
          <ac:chgData name="Ding He" userId="e5e8fd6b-4c6a-4826-ad07-16f3a79f7591" providerId="ADAL" clId="{1AE0333E-7B88-AE4B-AF32-D7F9113050C0}" dt="2023-06-01T09:46:29.491" v="8"/>
          <ac:grpSpMkLst>
            <pc:docMk/>
            <pc:sldMk cId="3840257659" sldId="449"/>
            <ac:grpSpMk id="25" creationId="{ADBB3809-E2BA-2DB9-DDCC-4A48143DF41D}"/>
          </ac:grpSpMkLst>
        </pc:grpChg>
        <pc:grpChg chg="mod">
          <ac:chgData name="Ding He" userId="e5e8fd6b-4c6a-4826-ad07-16f3a79f7591" providerId="ADAL" clId="{1AE0333E-7B88-AE4B-AF32-D7F9113050C0}" dt="2023-06-01T09:46:29.491" v="8"/>
          <ac:grpSpMkLst>
            <pc:docMk/>
            <pc:sldMk cId="3840257659" sldId="449"/>
            <ac:grpSpMk id="26" creationId="{E10CD73B-8863-8221-B172-1243DD6CB5AF}"/>
          </ac:grpSpMkLst>
        </pc:grpChg>
        <pc:grpChg chg="mod">
          <ac:chgData name="Ding He" userId="e5e8fd6b-4c6a-4826-ad07-16f3a79f7591" providerId="ADAL" clId="{1AE0333E-7B88-AE4B-AF32-D7F9113050C0}" dt="2023-06-01T09:46:29.491" v="8"/>
          <ac:grpSpMkLst>
            <pc:docMk/>
            <pc:sldMk cId="3840257659" sldId="449"/>
            <ac:grpSpMk id="27" creationId="{E0C0F4E2-E3A7-7F4F-3381-BE67358FCC65}"/>
          </ac:grpSpMkLst>
        </pc:grpChg>
        <pc:grpChg chg="mod">
          <ac:chgData name="Ding He" userId="e5e8fd6b-4c6a-4826-ad07-16f3a79f7591" providerId="ADAL" clId="{1AE0333E-7B88-AE4B-AF32-D7F9113050C0}" dt="2023-06-01T09:46:29.491" v="8"/>
          <ac:grpSpMkLst>
            <pc:docMk/>
            <pc:sldMk cId="3840257659" sldId="449"/>
            <ac:grpSpMk id="28" creationId="{EFDBDF22-0C90-703F-D34A-51658176D375}"/>
          </ac:grpSpMkLst>
        </pc:grp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3840257659" sldId="449"/>
            <ac:picMk id="10" creationId="{239478D2-9BE6-43C8-7C3A-C019CF1AC7B8}"/>
          </ac:picMkLst>
        </pc:pic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3840257659" sldId="449"/>
            <ac:picMk id="12" creationId="{259F1184-C794-6FA0-DD80-4771D5C16522}"/>
          </ac:picMkLst>
        </pc:pic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3840257659" sldId="449"/>
            <ac:picMk id="14" creationId="{56A04624-FC79-E80B-F21E-BC612DF33D03}"/>
          </ac:picMkLst>
        </pc:pic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3840257659" sldId="449"/>
            <ac:picMk id="16" creationId="{13AC0CFF-C26D-8510-187B-5289D3252F53}"/>
          </ac:picMkLst>
        </pc:pic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3840257659" sldId="449"/>
            <ac:picMk id="18" creationId="{D4C17468-061A-BFA0-9A8A-5F283F7A4D4D}"/>
          </ac:picMkLst>
        </pc:pic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3840257659" sldId="449"/>
            <ac:picMk id="29" creationId="{2E4CFF24-5B13-DDDF-4EC9-355444337550}"/>
          </ac:picMkLst>
        </pc:pic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3840257659" sldId="449"/>
            <ac:picMk id="31" creationId="{6989010A-12FC-2049-F668-BF8AE7B8AE16}"/>
          </ac:picMkLst>
        </pc:pic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3840257659" sldId="449"/>
            <ac:picMk id="33" creationId="{A99586B5-CA61-B90E-D2DD-49693084926A}"/>
          </ac:picMkLst>
        </pc:pic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k cId="3840257659" sldId="449"/>
            <ac:picMk id="35" creationId="{6DAE3B1A-AB25-208E-BC7B-33BB099735AF}"/>
          </ac:picMkLst>
        </pc:picChg>
        <pc:cxnChg chg="mod">
          <ac:chgData name="Ding He" userId="e5e8fd6b-4c6a-4826-ad07-16f3a79f7591" providerId="ADAL" clId="{1AE0333E-7B88-AE4B-AF32-D7F9113050C0}" dt="2023-06-01T09:46:29.491" v="8"/>
          <ac:cxnSpMkLst>
            <pc:docMk/>
            <pc:sldMk cId="3840257659" sldId="449"/>
            <ac:cxnSpMk id="22" creationId="{7A5B5189-8F66-980B-A0C9-3E18CB579E47}"/>
          </ac:cxnSpMkLst>
        </pc:cxnChg>
        <pc:cxnChg chg="mod">
          <ac:chgData name="Ding He" userId="e5e8fd6b-4c6a-4826-ad07-16f3a79f7591" providerId="ADAL" clId="{1AE0333E-7B88-AE4B-AF32-D7F9113050C0}" dt="2023-06-01T09:46:29.491" v="8"/>
          <ac:cxnSpMkLst>
            <pc:docMk/>
            <pc:sldMk cId="3840257659" sldId="449"/>
            <ac:cxnSpMk id="23" creationId="{F349F18E-1D28-4F12-E1B9-7A8398D8BA74}"/>
          </ac:cxnSpMkLst>
        </pc:cxnChg>
      </pc:sldChg>
      <pc:sldChg chg="addSp delSp modSp add mod">
        <pc:chgData name="Ding He" userId="e5e8fd6b-4c6a-4826-ad07-16f3a79f7591" providerId="ADAL" clId="{1AE0333E-7B88-AE4B-AF32-D7F9113050C0}" dt="2023-06-05T13:00:08.371" v="186" actId="26606"/>
        <pc:sldMkLst>
          <pc:docMk/>
          <pc:sldMk cId="2830061750" sldId="450"/>
        </pc:sldMkLst>
        <pc:spChg chg="mod">
          <ac:chgData name="Ding He" userId="e5e8fd6b-4c6a-4826-ad07-16f3a79f7591" providerId="ADAL" clId="{1AE0333E-7B88-AE4B-AF32-D7F9113050C0}" dt="2023-06-05T13:00:08.371" v="186" actId="26606"/>
          <ac:spMkLst>
            <pc:docMk/>
            <pc:sldMk cId="2830061750" sldId="450"/>
            <ac:spMk id="2" creationId="{92500AE4-5D2E-DFC6-8132-4FD627738BD8}"/>
          </ac:spMkLst>
        </pc:spChg>
        <pc:spChg chg="add del mod">
          <ac:chgData name="Ding He" userId="e5e8fd6b-4c6a-4826-ad07-16f3a79f7591" providerId="ADAL" clId="{1AE0333E-7B88-AE4B-AF32-D7F9113050C0}" dt="2023-06-05T12:59:01.146" v="177" actId="478"/>
          <ac:spMkLst>
            <pc:docMk/>
            <pc:sldMk cId="2830061750" sldId="450"/>
            <ac:spMk id="3" creationId="{18B037C8-6D74-283A-E2C4-AFA014A8ECD5}"/>
          </ac:spMkLst>
        </pc:spChg>
        <pc:picChg chg="del">
          <ac:chgData name="Ding He" userId="e5e8fd6b-4c6a-4826-ad07-16f3a79f7591" providerId="ADAL" clId="{1AE0333E-7B88-AE4B-AF32-D7F9113050C0}" dt="2023-06-05T12:58:58.594" v="176" actId="478"/>
          <ac:picMkLst>
            <pc:docMk/>
            <pc:sldMk cId="2830061750" sldId="450"/>
            <ac:picMk id="5" creationId="{60BF5A38-50D9-351B-3D8A-CBCFAC514500}"/>
          </ac:picMkLst>
        </pc:picChg>
        <pc:picChg chg="add mod">
          <ac:chgData name="Ding He" userId="e5e8fd6b-4c6a-4826-ad07-16f3a79f7591" providerId="ADAL" clId="{1AE0333E-7B88-AE4B-AF32-D7F9113050C0}" dt="2023-06-05T13:00:08.371" v="186" actId="26606"/>
          <ac:picMkLst>
            <pc:docMk/>
            <pc:sldMk cId="2830061750" sldId="450"/>
            <ac:picMk id="6" creationId="{E5747D04-223C-1FAB-C466-1D1E30E17AF5}"/>
          </ac:picMkLst>
        </pc:picChg>
      </pc:sldChg>
      <pc:sldMasterChg chg="modSp modSldLayout">
        <pc:chgData name="Ding He" userId="e5e8fd6b-4c6a-4826-ad07-16f3a79f7591" providerId="ADAL" clId="{1AE0333E-7B88-AE4B-AF32-D7F9113050C0}" dt="2023-06-01T09:46:29.491" v="8"/>
        <pc:sldMasterMkLst>
          <pc:docMk/>
          <pc:sldMasterMk cId="2460954070" sldId="2147483660"/>
        </pc:sldMasterMkLst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asterMk cId="2460954070" sldId="2147483660"/>
            <ac:spMk id="2" creationId="{00000000-0000-0000-0000-000000000000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asterMk cId="2460954070" sldId="2147483660"/>
            <ac:spMk id="3" creationId="{00000000-0000-0000-0000-000000000000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asterMk cId="2460954070" sldId="2147483660"/>
            <ac:spMk id="4" creationId="{00000000-0000-0000-0000-000000000000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asterMk cId="2460954070" sldId="2147483660"/>
            <ac:spMk id="5" creationId="{00000000-0000-0000-0000-000000000000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asterMk cId="2460954070" sldId="2147483660"/>
            <ac:spMk id="6" creationId="{00000000-0000-0000-0000-000000000000}"/>
          </ac:spMkLst>
        </pc:spChg>
        <pc:sldLayoutChg chg="modSp">
          <pc:chgData name="Ding He" userId="e5e8fd6b-4c6a-4826-ad07-16f3a79f7591" providerId="ADAL" clId="{1AE0333E-7B88-AE4B-AF32-D7F9113050C0}" dt="2023-06-01T09:46:29.491" v="8"/>
          <pc:sldLayoutMkLst>
            <pc:docMk/>
            <pc:sldMasterMk cId="2460954070" sldId="2147483660"/>
            <pc:sldLayoutMk cId="2385387890" sldId="2147483661"/>
          </pc:sldLayoutMkLst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2460954070" sldId="2147483660"/>
              <pc:sldLayoutMk cId="2385387890" sldId="2147483661"/>
              <ac:spMk id="2" creationId="{00000000-0000-0000-0000-000000000000}"/>
            </ac:spMkLst>
          </pc:spChg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2460954070" sldId="2147483660"/>
              <pc:sldLayoutMk cId="2385387890" sldId="2147483661"/>
              <ac:spMk id="3" creationId="{00000000-0000-0000-0000-000000000000}"/>
            </ac:spMkLst>
          </pc:spChg>
        </pc:sldLayoutChg>
        <pc:sldLayoutChg chg="modSp">
          <pc:chgData name="Ding He" userId="e5e8fd6b-4c6a-4826-ad07-16f3a79f7591" providerId="ADAL" clId="{1AE0333E-7B88-AE4B-AF32-D7F9113050C0}" dt="2023-06-01T09:46:29.491" v="8"/>
          <pc:sldLayoutMkLst>
            <pc:docMk/>
            <pc:sldMasterMk cId="2460954070" sldId="2147483660"/>
            <pc:sldLayoutMk cId="2591524520" sldId="2147483663"/>
          </pc:sldLayoutMkLst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2460954070" sldId="2147483660"/>
              <pc:sldLayoutMk cId="2591524520" sldId="2147483663"/>
              <ac:spMk id="2" creationId="{00000000-0000-0000-0000-000000000000}"/>
            </ac:spMkLst>
          </pc:spChg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2460954070" sldId="2147483660"/>
              <pc:sldLayoutMk cId="2591524520" sldId="2147483663"/>
              <ac:spMk id="3" creationId="{00000000-0000-0000-0000-000000000000}"/>
            </ac:spMkLst>
          </pc:spChg>
        </pc:sldLayoutChg>
        <pc:sldLayoutChg chg="modSp">
          <pc:chgData name="Ding He" userId="e5e8fd6b-4c6a-4826-ad07-16f3a79f7591" providerId="ADAL" clId="{1AE0333E-7B88-AE4B-AF32-D7F9113050C0}" dt="2023-06-01T09:46:29.491" v="8"/>
          <pc:sldLayoutMkLst>
            <pc:docMk/>
            <pc:sldMasterMk cId="2460954070" sldId="2147483660"/>
            <pc:sldLayoutMk cId="1203092039" sldId="2147483664"/>
          </pc:sldLayoutMkLst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2460954070" sldId="2147483660"/>
              <pc:sldLayoutMk cId="1203092039" sldId="2147483664"/>
              <ac:spMk id="3" creationId="{00000000-0000-0000-0000-000000000000}"/>
            </ac:spMkLst>
          </pc:spChg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2460954070" sldId="2147483660"/>
              <pc:sldLayoutMk cId="1203092039" sldId="2147483664"/>
              <ac:spMk id="4" creationId="{00000000-0000-0000-0000-000000000000}"/>
            </ac:spMkLst>
          </pc:spChg>
        </pc:sldLayoutChg>
        <pc:sldLayoutChg chg="modSp">
          <pc:chgData name="Ding He" userId="e5e8fd6b-4c6a-4826-ad07-16f3a79f7591" providerId="ADAL" clId="{1AE0333E-7B88-AE4B-AF32-D7F9113050C0}" dt="2023-06-01T09:46:29.491" v="8"/>
          <pc:sldLayoutMkLst>
            <pc:docMk/>
            <pc:sldMasterMk cId="2460954070" sldId="2147483660"/>
            <pc:sldLayoutMk cId="3733172339" sldId="2147483665"/>
          </pc:sldLayoutMkLst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2460954070" sldId="2147483660"/>
              <pc:sldLayoutMk cId="3733172339" sldId="2147483665"/>
              <ac:spMk id="2" creationId="{00000000-0000-0000-0000-000000000000}"/>
            </ac:spMkLst>
          </pc:spChg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2460954070" sldId="2147483660"/>
              <pc:sldLayoutMk cId="3733172339" sldId="2147483665"/>
              <ac:spMk id="3" creationId="{00000000-0000-0000-0000-000000000000}"/>
            </ac:spMkLst>
          </pc:spChg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2460954070" sldId="2147483660"/>
              <pc:sldLayoutMk cId="3733172339" sldId="2147483665"/>
              <ac:spMk id="4" creationId="{00000000-0000-0000-0000-000000000000}"/>
            </ac:spMkLst>
          </pc:spChg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2460954070" sldId="2147483660"/>
              <pc:sldLayoutMk cId="3733172339" sldId="2147483665"/>
              <ac:spMk id="5" creationId="{00000000-0000-0000-0000-000000000000}"/>
            </ac:spMkLst>
          </pc:spChg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2460954070" sldId="2147483660"/>
              <pc:sldLayoutMk cId="3733172339" sldId="2147483665"/>
              <ac:spMk id="6" creationId="{00000000-0000-0000-0000-000000000000}"/>
            </ac:spMkLst>
          </pc:spChg>
        </pc:sldLayoutChg>
        <pc:sldLayoutChg chg="modSp">
          <pc:chgData name="Ding He" userId="e5e8fd6b-4c6a-4826-ad07-16f3a79f7591" providerId="ADAL" clId="{1AE0333E-7B88-AE4B-AF32-D7F9113050C0}" dt="2023-06-01T09:46:29.491" v="8"/>
          <pc:sldLayoutMkLst>
            <pc:docMk/>
            <pc:sldMasterMk cId="2460954070" sldId="2147483660"/>
            <pc:sldLayoutMk cId="3171841454" sldId="2147483668"/>
          </pc:sldLayoutMkLst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2460954070" sldId="2147483660"/>
              <pc:sldLayoutMk cId="3171841454" sldId="2147483668"/>
              <ac:spMk id="2" creationId="{00000000-0000-0000-0000-000000000000}"/>
            </ac:spMkLst>
          </pc:spChg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2460954070" sldId="2147483660"/>
              <pc:sldLayoutMk cId="3171841454" sldId="2147483668"/>
              <ac:spMk id="3" creationId="{00000000-0000-0000-0000-000000000000}"/>
            </ac:spMkLst>
          </pc:spChg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2460954070" sldId="2147483660"/>
              <pc:sldLayoutMk cId="3171841454" sldId="2147483668"/>
              <ac:spMk id="4" creationId="{00000000-0000-0000-0000-000000000000}"/>
            </ac:spMkLst>
          </pc:spChg>
        </pc:sldLayoutChg>
        <pc:sldLayoutChg chg="modSp">
          <pc:chgData name="Ding He" userId="e5e8fd6b-4c6a-4826-ad07-16f3a79f7591" providerId="ADAL" clId="{1AE0333E-7B88-AE4B-AF32-D7F9113050C0}" dt="2023-06-01T09:46:29.491" v="8"/>
          <pc:sldLayoutMkLst>
            <pc:docMk/>
            <pc:sldMasterMk cId="2460954070" sldId="2147483660"/>
            <pc:sldLayoutMk cId="1718958274" sldId="2147483669"/>
          </pc:sldLayoutMkLst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2460954070" sldId="2147483660"/>
              <pc:sldLayoutMk cId="1718958274" sldId="2147483669"/>
              <ac:spMk id="2" creationId="{00000000-0000-0000-0000-000000000000}"/>
            </ac:spMkLst>
          </pc:spChg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2460954070" sldId="2147483660"/>
              <pc:sldLayoutMk cId="1718958274" sldId="2147483669"/>
              <ac:spMk id="3" creationId="{00000000-0000-0000-0000-000000000000}"/>
            </ac:spMkLst>
          </pc:spChg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2460954070" sldId="2147483660"/>
              <pc:sldLayoutMk cId="1718958274" sldId="2147483669"/>
              <ac:spMk id="4" creationId="{00000000-0000-0000-0000-000000000000}"/>
            </ac:spMkLst>
          </pc:spChg>
        </pc:sldLayoutChg>
        <pc:sldLayoutChg chg="modSp">
          <pc:chgData name="Ding He" userId="e5e8fd6b-4c6a-4826-ad07-16f3a79f7591" providerId="ADAL" clId="{1AE0333E-7B88-AE4B-AF32-D7F9113050C0}" dt="2023-06-01T09:46:29.491" v="8"/>
          <pc:sldLayoutMkLst>
            <pc:docMk/>
            <pc:sldMasterMk cId="2460954070" sldId="2147483660"/>
            <pc:sldLayoutMk cId="3479445657" sldId="2147483671"/>
          </pc:sldLayoutMkLst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2460954070" sldId="2147483660"/>
              <pc:sldLayoutMk cId="3479445657" sldId="2147483671"/>
              <ac:spMk id="2" creationId="{00000000-0000-0000-0000-000000000000}"/>
            </ac:spMkLst>
          </pc:spChg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2460954070" sldId="2147483660"/>
              <pc:sldLayoutMk cId="3479445657" sldId="2147483671"/>
              <ac:spMk id="3" creationId="{00000000-0000-0000-0000-000000000000}"/>
            </ac:spMkLst>
          </pc:spChg>
        </pc:sldLayoutChg>
      </pc:sldMasterChg>
      <pc:sldMasterChg chg="modSp modSldLayout">
        <pc:chgData name="Ding He" userId="e5e8fd6b-4c6a-4826-ad07-16f3a79f7591" providerId="ADAL" clId="{1AE0333E-7B88-AE4B-AF32-D7F9113050C0}" dt="2023-06-01T09:46:29.491" v="8"/>
        <pc:sldMasterMkLst>
          <pc:docMk/>
          <pc:sldMasterMk cId="1020128655" sldId="2147483672"/>
        </pc:sldMasterMkLst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asterMk cId="1020128655" sldId="2147483672"/>
            <ac:spMk id="4" creationId="{00000000-0000-0000-0000-000000000000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asterMk cId="1020128655" sldId="2147483672"/>
            <ac:spMk id="10" creationId="{00000000-0000-0000-0000-000000000000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asterMk cId="1020128655" sldId="2147483672"/>
            <ac:spMk id="113666" creationId="{00000000-0000-0000-0000-000000000000}"/>
          </ac:spMkLst>
        </pc:spChg>
        <pc:spChg chg="mod">
          <ac:chgData name="Ding He" userId="e5e8fd6b-4c6a-4826-ad07-16f3a79f7591" providerId="ADAL" clId="{1AE0333E-7B88-AE4B-AF32-D7F9113050C0}" dt="2023-06-01T09:46:29.491" v="8"/>
          <ac:spMkLst>
            <pc:docMk/>
            <pc:sldMasterMk cId="1020128655" sldId="2147483672"/>
            <ac:spMk id="113667" creationId="{00000000-0000-0000-0000-000000000000}"/>
          </ac:spMkLst>
        </pc:spChg>
        <pc:picChg chg="mod">
          <ac:chgData name="Ding He" userId="e5e8fd6b-4c6a-4826-ad07-16f3a79f7591" providerId="ADAL" clId="{1AE0333E-7B88-AE4B-AF32-D7F9113050C0}" dt="2023-06-01T09:46:29.491" v="8"/>
          <ac:picMkLst>
            <pc:docMk/>
            <pc:sldMasterMk cId="1020128655" sldId="2147483672"/>
            <ac:picMk id="12" creationId="{00000000-0000-0000-0000-000000000000}"/>
          </ac:picMkLst>
        </pc:picChg>
        <pc:cxnChg chg="mod">
          <ac:chgData name="Ding He" userId="e5e8fd6b-4c6a-4826-ad07-16f3a79f7591" providerId="ADAL" clId="{1AE0333E-7B88-AE4B-AF32-D7F9113050C0}" dt="2023-06-01T09:46:29.491" v="8"/>
          <ac:cxnSpMkLst>
            <pc:docMk/>
            <pc:sldMasterMk cId="1020128655" sldId="2147483672"/>
            <ac:cxnSpMk id="11" creationId="{00000000-0000-0000-0000-000000000000}"/>
          </ac:cxnSpMkLst>
        </pc:cxnChg>
        <pc:sldLayoutChg chg="modSp">
          <pc:chgData name="Ding He" userId="e5e8fd6b-4c6a-4826-ad07-16f3a79f7591" providerId="ADAL" clId="{1AE0333E-7B88-AE4B-AF32-D7F9113050C0}" dt="2023-06-01T09:46:29.491" v="8"/>
          <pc:sldLayoutMkLst>
            <pc:docMk/>
            <pc:sldMasterMk cId="1020128655" sldId="2147483672"/>
            <pc:sldLayoutMk cId="669493004" sldId="2147483673"/>
          </pc:sldLayoutMkLst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1020128655" sldId="2147483672"/>
              <pc:sldLayoutMk cId="669493004" sldId="2147483673"/>
              <ac:spMk id="2" creationId="{00000000-0000-0000-0000-000000000000}"/>
            </ac:spMkLst>
          </pc:spChg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1020128655" sldId="2147483672"/>
              <pc:sldLayoutMk cId="669493004" sldId="2147483673"/>
              <ac:spMk id="4" creationId="{00000000-0000-0000-0000-000000000000}"/>
            </ac:spMkLst>
          </pc:spChg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1020128655" sldId="2147483672"/>
              <pc:sldLayoutMk cId="669493004" sldId="2147483673"/>
              <ac:spMk id="9" creationId="{00000000-0000-0000-0000-000000000000}"/>
            </ac:spMkLst>
          </pc:spChg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1020128655" sldId="2147483672"/>
              <pc:sldLayoutMk cId="669493004" sldId="2147483673"/>
              <ac:spMk id="11" creationId="{00000000-0000-0000-0000-000000000000}"/>
            </ac:spMkLst>
          </pc:spChg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1020128655" sldId="2147483672"/>
              <pc:sldLayoutMk cId="669493004" sldId="2147483673"/>
              <ac:spMk id="114690" creationId="{00000000-0000-0000-0000-000000000000}"/>
            </ac:spMkLst>
          </pc:spChg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1020128655" sldId="2147483672"/>
              <pc:sldLayoutMk cId="669493004" sldId="2147483673"/>
              <ac:spMk id="114691" creationId="{00000000-0000-0000-0000-000000000000}"/>
            </ac:spMkLst>
          </pc:spChg>
          <pc:picChg chg="mod">
            <ac:chgData name="Ding He" userId="e5e8fd6b-4c6a-4826-ad07-16f3a79f7591" providerId="ADAL" clId="{1AE0333E-7B88-AE4B-AF32-D7F9113050C0}" dt="2023-06-01T09:46:29.491" v="8"/>
            <ac:picMkLst>
              <pc:docMk/>
              <pc:sldMasterMk cId="1020128655" sldId="2147483672"/>
              <pc:sldLayoutMk cId="669493004" sldId="2147483673"/>
              <ac:picMk id="3" creationId="{00000000-0000-0000-0000-000000000000}"/>
            </ac:picMkLst>
          </pc:picChg>
          <pc:picChg chg="mod">
            <ac:chgData name="Ding He" userId="e5e8fd6b-4c6a-4826-ad07-16f3a79f7591" providerId="ADAL" clId="{1AE0333E-7B88-AE4B-AF32-D7F9113050C0}" dt="2023-06-01T09:46:29.491" v="8"/>
            <ac:picMkLst>
              <pc:docMk/>
              <pc:sldMasterMk cId="1020128655" sldId="2147483672"/>
              <pc:sldLayoutMk cId="669493004" sldId="2147483673"/>
              <ac:picMk id="7" creationId="{00000000-0000-0000-0000-000000000000}"/>
            </ac:picMkLst>
          </pc:picChg>
          <pc:picChg chg="mod">
            <ac:chgData name="Ding He" userId="e5e8fd6b-4c6a-4826-ad07-16f3a79f7591" providerId="ADAL" clId="{1AE0333E-7B88-AE4B-AF32-D7F9113050C0}" dt="2023-06-01T09:46:29.491" v="8"/>
            <ac:picMkLst>
              <pc:docMk/>
              <pc:sldMasterMk cId="1020128655" sldId="2147483672"/>
              <pc:sldLayoutMk cId="669493004" sldId="2147483673"/>
              <ac:picMk id="8" creationId="{00000000-0000-0000-0000-000000000000}"/>
            </ac:picMkLst>
          </pc:picChg>
          <pc:picChg chg="mod">
            <ac:chgData name="Ding He" userId="e5e8fd6b-4c6a-4826-ad07-16f3a79f7591" providerId="ADAL" clId="{1AE0333E-7B88-AE4B-AF32-D7F9113050C0}" dt="2023-06-01T09:46:29.491" v="8"/>
            <ac:picMkLst>
              <pc:docMk/>
              <pc:sldMasterMk cId="1020128655" sldId="2147483672"/>
              <pc:sldLayoutMk cId="669493004" sldId="2147483673"/>
              <ac:picMk id="12" creationId="{00000000-0000-0000-0000-000000000000}"/>
            </ac:picMkLst>
          </pc:picChg>
        </pc:sldLayoutChg>
        <pc:sldLayoutChg chg="modSp">
          <pc:chgData name="Ding He" userId="e5e8fd6b-4c6a-4826-ad07-16f3a79f7591" providerId="ADAL" clId="{1AE0333E-7B88-AE4B-AF32-D7F9113050C0}" dt="2023-06-01T09:46:29.491" v="8"/>
          <pc:sldLayoutMkLst>
            <pc:docMk/>
            <pc:sldMasterMk cId="1020128655" sldId="2147483672"/>
            <pc:sldLayoutMk cId="430395012" sldId="2147483675"/>
          </pc:sldLayoutMkLst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1020128655" sldId="2147483672"/>
              <pc:sldLayoutMk cId="430395012" sldId="2147483675"/>
              <ac:spMk id="3" creationId="{00000000-0000-0000-0000-000000000000}"/>
            </ac:spMkLst>
          </pc:spChg>
          <pc:spChg chg="mod">
            <ac:chgData name="Ding He" userId="e5e8fd6b-4c6a-4826-ad07-16f3a79f7591" providerId="ADAL" clId="{1AE0333E-7B88-AE4B-AF32-D7F9113050C0}" dt="2023-06-01T09:46:29.491" v="8"/>
            <ac:spMkLst>
              <pc:docMk/>
              <pc:sldMasterMk cId="1020128655" sldId="2147483672"/>
              <pc:sldLayoutMk cId="430395012" sldId="2147483675"/>
              <ac:spMk id="4" creationId="{00000000-0000-0000-0000-000000000000}"/>
            </ac:spMkLst>
          </pc:spChg>
        </pc:sldLayoutChg>
      </pc:sldMasterChg>
    </pc:docChg>
  </pc:docChgLst>
  <pc:docChgLst>
    <pc:chgData name="Ester Milesi" userId="S::esterm@dtu.dk::0087d070-5cff-400b-a24b-6860115bd453" providerId="AD" clId="Web-{0C8805E8-024F-46D8-5F9F-BBD5BD971E51}"/>
    <pc:docChg chg="addSld delSld modSld">
      <pc:chgData name="Ester Milesi" userId="S::esterm@dtu.dk::0087d070-5cff-400b-a24b-6860115bd453" providerId="AD" clId="Web-{0C8805E8-024F-46D8-5F9F-BBD5BD971E51}" dt="2023-06-15T07:18:01.832" v="123" actId="20577"/>
      <pc:docMkLst>
        <pc:docMk/>
      </pc:docMkLst>
      <pc:sldChg chg="del">
        <pc:chgData name="Ester Milesi" userId="S::esterm@dtu.dk::0087d070-5cff-400b-a24b-6860115bd453" providerId="AD" clId="Web-{0C8805E8-024F-46D8-5F9F-BBD5BD971E51}" dt="2023-06-15T07:16:23.031" v="121"/>
        <pc:sldMkLst>
          <pc:docMk/>
          <pc:sldMk cId="4010892753" sldId="441"/>
        </pc:sldMkLst>
      </pc:sldChg>
      <pc:sldChg chg="addSp delSp modSp add replId">
        <pc:chgData name="Ester Milesi" userId="S::esterm@dtu.dk::0087d070-5cff-400b-a24b-6860115bd453" providerId="AD" clId="Web-{0C8805E8-024F-46D8-5F9F-BBD5BD971E51}" dt="2023-06-15T07:18:01.832" v="123" actId="20577"/>
        <pc:sldMkLst>
          <pc:docMk/>
          <pc:sldMk cId="2607299091" sldId="451"/>
        </pc:sldMkLst>
        <pc:spChg chg="add mod">
          <ac:chgData name="Ester Milesi" userId="S::esterm@dtu.dk::0087d070-5cff-400b-a24b-6860115bd453" providerId="AD" clId="Web-{0C8805E8-024F-46D8-5F9F-BBD5BD971E51}" dt="2023-06-15T07:18:01.832" v="123" actId="20577"/>
          <ac:spMkLst>
            <pc:docMk/>
            <pc:sldMk cId="2607299091" sldId="451"/>
            <ac:spMk id="3" creationId="{F756BC63-7932-5DDF-53D9-32291199C6E2}"/>
          </ac:spMkLst>
        </pc:spChg>
        <pc:spChg chg="mod">
          <ac:chgData name="Ester Milesi" userId="S::esterm@dtu.dk::0087d070-5cff-400b-a24b-6860115bd453" providerId="AD" clId="Web-{0C8805E8-024F-46D8-5F9F-BBD5BD971E51}" dt="2023-06-15T07:17:51.535" v="122" actId="20577"/>
          <ac:spMkLst>
            <pc:docMk/>
            <pc:sldMk cId="2607299091" sldId="451"/>
            <ac:spMk id="10" creationId="{5CA23FC1-CC5F-E072-521A-18F602407961}"/>
          </ac:spMkLst>
        </pc:spChg>
        <pc:grpChg chg="del">
          <ac:chgData name="Ester Milesi" userId="S::esterm@dtu.dk::0087d070-5cff-400b-a24b-6860115bd453" providerId="AD" clId="Web-{0C8805E8-024F-46D8-5F9F-BBD5BD971E51}" dt="2023-06-15T07:12:22.756" v="1"/>
          <ac:grpSpMkLst>
            <pc:docMk/>
            <pc:sldMk cId="2607299091" sldId="451"/>
            <ac:grpSpMk id="57" creationId="{0F58E9F1-7A2E-1A52-07E9-4C747DDF30BA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622720-0503-1342-85E0-A9C0C947079E}" type="datetimeFigureOut">
              <a:rPr lang="en-DK" smtClean="0"/>
              <a:t>15/06/2023</a:t>
            </a:fld>
            <a:endParaRPr lang="en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05064-EDE0-3B48-9933-FCC2FCCEDC5C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420576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34BB09-483B-4C4B-A5A4-C02A22055B0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7152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Verdana"/>
                <a:ea typeface="ＭＳ Ｐゴシック"/>
              </a:rPr>
              <a:t>What is a L.I.M.S ?</a:t>
            </a:r>
            <a:endParaRPr lang="en-US">
              <a:latin typeface="Verdana"/>
              <a:ea typeface="ＭＳ Ｐゴシック"/>
              <a:cs typeface="Calibri"/>
            </a:endParaRPr>
          </a:p>
          <a:p>
            <a:r>
              <a:rPr lang="en-US">
                <a:latin typeface="Verdana"/>
                <a:ea typeface="ＭＳ Ｐゴシック"/>
              </a:rPr>
              <a:t> Laboratory Information Management System</a:t>
            </a:r>
            <a:endParaRPr lang="en-US">
              <a:latin typeface="Verdana"/>
              <a:ea typeface="ＭＳ Ｐゴシック"/>
              <a:cs typeface="Calibri"/>
            </a:endParaRPr>
          </a:p>
          <a:p>
            <a:r>
              <a:rPr lang="en-US"/>
              <a:t>•It </a:t>
            </a:r>
            <a:r>
              <a:rPr lang="en-US" b="1"/>
              <a:t>keeps track of laboratory data </a:t>
            </a:r>
            <a:r>
              <a:rPr lang="en-US"/>
              <a:t>associated with samples, experiments, analysis, etc.</a:t>
            </a:r>
          </a:p>
          <a:p>
            <a:r>
              <a:rPr lang="en-US">
                <a:latin typeface="Verdana"/>
                <a:ea typeface="ＭＳ Ｐゴシック"/>
              </a:rPr>
              <a:t>•At </a:t>
            </a:r>
            <a:r>
              <a:rPr lang="en-US" err="1">
                <a:latin typeface="Verdana"/>
                <a:ea typeface="ＭＳ Ｐゴシック"/>
              </a:rPr>
              <a:t>Biosustain</a:t>
            </a:r>
            <a:r>
              <a:rPr lang="en-US">
                <a:latin typeface="Verdana"/>
                <a:ea typeface="ＭＳ Ｐゴシック"/>
              </a:rPr>
              <a:t>, we use </a:t>
            </a:r>
            <a:r>
              <a:rPr lang="en-US" b="1" err="1">
                <a:latin typeface="Verdana"/>
                <a:ea typeface="ＭＳ Ｐゴシック"/>
              </a:rPr>
              <a:t>Benchling</a:t>
            </a:r>
            <a:endParaRPr lang="en-US" err="1">
              <a:latin typeface="Verdana"/>
              <a:ea typeface="ＭＳ Ｐゴシック"/>
            </a:endParaRPr>
          </a:p>
          <a:p>
            <a:pPr marL="228600" indent="-228600">
              <a:spcBef>
                <a:spcPct val="50000"/>
              </a:spcBef>
              <a:buAutoNum type="arabicPeriod"/>
            </a:pPr>
            <a:endParaRPr lang="en-US">
              <a:latin typeface="Verdana"/>
              <a:ea typeface="ＭＳ Ｐゴシック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34BB09-483B-4C4B-A5A4-C02A22055B0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8826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>
                <a:latin typeface="Verdana"/>
                <a:ea typeface="ＭＳ Ｐゴシック"/>
              </a:rPr>
              <a:t>It functions as centralized location for lab work resources 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>
                <a:latin typeface="Verdana"/>
                <a:ea typeface="ＭＳ Ｐゴシック"/>
              </a:rPr>
              <a:t>(Shared folders for SOPs and Protocol)  and tools (ELN, plasmid design,…)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34BB09-483B-4C4B-A5A4-C02A22055B0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17913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endParaRPr lang="en-US">
              <a:latin typeface="Verdana"/>
              <a:ea typeface="ＭＳ Ｐゴシック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34BB09-483B-4C4B-A5A4-C02A22055B0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4358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1" y="6477000"/>
            <a:ext cx="2970213" cy="30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675">
                <a:solidFill>
                  <a:schemeClr val="tx1"/>
                </a:solidFill>
              </a:defRPr>
            </a:lvl1pPr>
          </a:lstStyle>
          <a:p>
            <a:r>
              <a:rPr lang="en-GB"/>
              <a:t>October 2019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09600" y="6477000"/>
            <a:ext cx="306000" cy="30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fld id="{103EA872-A674-449B-A120-B97244F8E91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-80" charset="-128"/>
            </a:endParaRPr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295400"/>
            <a:ext cx="6402388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2860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pic>
        <p:nvPicPr>
          <p:cNvPr id="3" name="SD_ART_Logo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6029564"/>
            <a:ext cx="5212800" cy="627975"/>
          </a:xfrm>
          <a:prstGeom prst="rect">
            <a:avLst/>
          </a:prstGeom>
        </p:spPr>
      </p:pic>
      <p:pic>
        <p:nvPicPr>
          <p:cNvPr id="8" name="SD_ART_Logo_bmkArt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6029564"/>
            <a:ext cx="5212804" cy="627975"/>
          </a:xfrm>
          <a:prstGeom prst="rect">
            <a:avLst/>
          </a:prstGeom>
        </p:spPr>
      </p:pic>
      <p:pic>
        <p:nvPicPr>
          <p:cNvPr id="7" name="SD_ART_Logo_bmkArt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6029564"/>
            <a:ext cx="5212804" cy="627975"/>
          </a:xfrm>
          <a:prstGeom prst="rect">
            <a:avLst/>
          </a:prstGeom>
        </p:spPr>
      </p:pic>
      <p:sp>
        <p:nvSpPr>
          <p:cNvPr id="4" name="SD_ART_Frise"/>
          <p:cNvSpPr/>
          <p:nvPr userDrawn="1"/>
        </p:nvSpPr>
        <p:spPr bwMode="auto">
          <a:xfrm>
            <a:off x="4100400" y="3124800"/>
            <a:ext cx="5040000" cy="2340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-80" charset="-12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124" y="279402"/>
            <a:ext cx="36512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9493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424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523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10000" cy="456565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3810000" cy="456565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Pladsholder til dias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39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637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920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0" y="6477000"/>
            <a:ext cx="2970213" cy="30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GB"/>
              <a:t>October 2019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09600" y="6477000"/>
            <a:ext cx="306000" cy="30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103EA872-A674-449B-A120-B97244F8E91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-80" charset="-128"/>
            </a:endParaRPr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295400"/>
            <a:ext cx="6402388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2860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pic>
        <p:nvPicPr>
          <p:cNvPr id="3" name="SD_ART_Logo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6029562"/>
            <a:ext cx="5212800" cy="627975"/>
          </a:xfrm>
          <a:prstGeom prst="rect">
            <a:avLst/>
          </a:prstGeom>
        </p:spPr>
      </p:pic>
      <p:pic>
        <p:nvPicPr>
          <p:cNvPr id="8" name="SD_ART_Logo_bmkArt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6029562"/>
            <a:ext cx="5212804" cy="627975"/>
          </a:xfrm>
          <a:prstGeom prst="rect">
            <a:avLst/>
          </a:prstGeom>
        </p:spPr>
      </p:pic>
      <p:pic>
        <p:nvPicPr>
          <p:cNvPr id="7" name="SD_ART_Logo_bmkArt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6029562"/>
            <a:ext cx="5212804" cy="627975"/>
          </a:xfrm>
          <a:prstGeom prst="rect">
            <a:avLst/>
          </a:prstGeom>
        </p:spPr>
      </p:pic>
      <p:sp>
        <p:nvSpPr>
          <p:cNvPr id="4" name="SD_ART_Frise"/>
          <p:cNvSpPr/>
          <p:nvPr userDrawn="1"/>
        </p:nvSpPr>
        <p:spPr bwMode="auto">
          <a:xfrm>
            <a:off x="4100400" y="3124800"/>
            <a:ext cx="5040000" cy="2340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-80" charset="-12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123" y="279400"/>
            <a:ext cx="36512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276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746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10000" cy="456565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3810000" cy="456565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Pladsholder til dias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095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559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09600" y="6477000"/>
            <a:ext cx="306000" cy="30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638">
                <a:solidFill>
                  <a:schemeClr val="tx1"/>
                </a:solidFill>
              </a:defRPr>
            </a:lvl1pPr>
          </a:lstStyle>
          <a:p>
            <a:fld id="{103EA872-A674-449B-A120-B97244F8E91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772400" cy="456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124" y="279402"/>
            <a:ext cx="36512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12"/>
          <p:cNvSpPr txBox="1"/>
          <p:nvPr userDrawn="1"/>
        </p:nvSpPr>
        <p:spPr>
          <a:xfrm>
            <a:off x="9379603" y="6244790"/>
            <a:ext cx="2309654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GB" sz="825" noProof="1">
                <a:solidFill>
                  <a:schemeClr val="bg1"/>
                </a:solidFill>
              </a:rPr>
              <a:t>Add Presentation Title </a:t>
            </a:r>
            <a:br>
              <a:rPr lang="en-GB" sz="825" noProof="1">
                <a:solidFill>
                  <a:schemeClr val="bg1"/>
                </a:solidFill>
              </a:rPr>
            </a:br>
            <a:r>
              <a:rPr lang="en-GB" sz="825" noProof="1">
                <a:solidFill>
                  <a:schemeClr val="bg1"/>
                </a:solidFill>
              </a:rPr>
              <a:t>in Footer via ”Insert”; </a:t>
            </a:r>
            <a:br>
              <a:rPr lang="en-GB" sz="825" noProof="1">
                <a:solidFill>
                  <a:schemeClr val="bg1"/>
                </a:solidFill>
              </a:rPr>
            </a:br>
            <a:r>
              <a:rPr lang="en-GB" sz="825" noProof="1">
                <a:solidFill>
                  <a:schemeClr val="bg1"/>
                </a:solidFill>
              </a:rPr>
              <a:t>”Header &amp; Footer”</a:t>
            </a:r>
          </a:p>
        </p:txBody>
      </p:sp>
      <p:cxnSp>
        <p:nvCxnSpPr>
          <p:cNvPr id="11" name="Straight Connector 13"/>
          <p:cNvCxnSpPr/>
          <p:nvPr userDrawn="1"/>
        </p:nvCxnSpPr>
        <p:spPr bwMode="auto">
          <a:xfrm>
            <a:off x="9204828" y="6597352"/>
            <a:ext cx="19197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2012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9pPr>
    </p:titleStyle>
    <p:bodyStyle>
      <a:lvl1pPr marL="141685" indent="-141685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  <a:ea typeface="+mn-ea"/>
          <a:cs typeface="+mn-cs"/>
        </a:defRPr>
      </a:lvl1pPr>
      <a:lvl2pPr marL="431006" indent="-146447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+mn-ea"/>
        </a:defRPr>
      </a:lvl2pPr>
      <a:lvl3pPr marL="959644" indent="-17145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  <a:ea typeface="+mn-ea"/>
        </a:defRPr>
      </a:lvl3pPr>
      <a:lvl4pPr marL="1273969" indent="-171450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+mn-ea"/>
        </a:defRPr>
      </a:lvl4pPr>
      <a:lvl5pPr marL="1588294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5pPr>
      <a:lvl6pPr marL="1931194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6pPr>
      <a:lvl7pPr marL="2274094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7pPr>
      <a:lvl8pPr marL="2616994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8pPr>
      <a:lvl9pPr marL="2959894" indent="-17145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a-D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09600" y="6477000"/>
            <a:ext cx="306000" cy="30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103EA872-A674-449B-A120-B97244F8E91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772400" cy="456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123" y="279400"/>
            <a:ext cx="36512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12"/>
          <p:cNvSpPr txBox="1"/>
          <p:nvPr userDrawn="1"/>
        </p:nvSpPr>
        <p:spPr>
          <a:xfrm>
            <a:off x="9379602" y="6244790"/>
            <a:ext cx="23096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GB" sz="1100" noProof="1">
                <a:solidFill>
                  <a:schemeClr val="bg1"/>
                </a:solidFill>
              </a:rPr>
              <a:t>Add Presentation Title </a:t>
            </a:r>
            <a:br>
              <a:rPr lang="en-GB" sz="1100" noProof="1">
                <a:solidFill>
                  <a:schemeClr val="bg1"/>
                </a:solidFill>
              </a:rPr>
            </a:br>
            <a:r>
              <a:rPr lang="en-GB" sz="1100" noProof="1">
                <a:solidFill>
                  <a:schemeClr val="bg1"/>
                </a:solidFill>
              </a:rPr>
              <a:t>in Footer via ”Insert”; </a:t>
            </a:r>
            <a:br>
              <a:rPr lang="en-GB" sz="1100" noProof="1">
                <a:solidFill>
                  <a:schemeClr val="bg1"/>
                </a:solidFill>
              </a:rPr>
            </a:br>
            <a:r>
              <a:rPr lang="en-GB" sz="1100" noProof="1">
                <a:solidFill>
                  <a:schemeClr val="bg1"/>
                </a:solidFill>
              </a:rPr>
              <a:t>”Header &amp; Footer”</a:t>
            </a:r>
          </a:p>
        </p:txBody>
      </p:sp>
      <p:cxnSp>
        <p:nvCxnSpPr>
          <p:cNvPr id="11" name="Straight Connector 13"/>
          <p:cNvCxnSpPr/>
          <p:nvPr userDrawn="1"/>
        </p:nvCxnSpPr>
        <p:spPr bwMode="auto">
          <a:xfrm>
            <a:off x="9204827" y="6597352"/>
            <a:ext cx="19197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1477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9pPr>
    </p:titleStyle>
    <p:bodyStyle>
      <a:lvl1pPr marL="188913" indent="-188913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95263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2pPr>
      <a:lvl3pPr marL="1279525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98625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117725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74925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3032125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89325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946525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18" Type="http://schemas.openxmlformats.org/officeDocument/2006/relationships/image" Target="../media/image23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17" Type="http://schemas.openxmlformats.org/officeDocument/2006/relationships/image" Target="../media/image22.sv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20" Type="http://schemas.openxmlformats.org/officeDocument/2006/relationships/hyperlink" Target="https://datacatalog.biosustain.dtu.dk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5" Type="http://schemas.openxmlformats.org/officeDocument/2006/relationships/image" Target="../media/image20.svg"/><Relationship Id="rId10" Type="http://schemas.openxmlformats.org/officeDocument/2006/relationships/image" Target="../media/image15.png"/><Relationship Id="rId19" Type="http://schemas.openxmlformats.org/officeDocument/2006/relationships/image" Target="../media/image24.svg"/><Relationship Id="rId4" Type="http://schemas.openxmlformats.org/officeDocument/2006/relationships/image" Target="../media/image9.png"/><Relationship Id="rId9" Type="http://schemas.openxmlformats.org/officeDocument/2006/relationships/image" Target="../media/image14.svg"/><Relationship Id="rId1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dtudk.sharepoint.com/sites/RDM_Biosustain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dtudk.sharepoint.com/sites/RDM_Biosustain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catalog.biosustain.dtu.dk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1026F5C-82ED-F099-881E-B2C43A724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857500"/>
            <a:ext cx="7772400" cy="1143000"/>
          </a:xfrm>
        </p:spPr>
        <p:txBody>
          <a:bodyPr anchor="ctr"/>
          <a:lstStyle/>
          <a:p>
            <a:r>
              <a:rPr lang="en-DK"/>
              <a:t>RDM at Biosustain (30 mins)</a:t>
            </a:r>
          </a:p>
        </p:txBody>
      </p:sp>
    </p:spTree>
    <p:extLst>
      <p:ext uri="{BB962C8B-B14F-4D97-AF65-F5344CB8AC3E}">
        <p14:creationId xmlns:p14="http://schemas.microsoft.com/office/powerpoint/2010/main" val="32261473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3AE87-D9B1-410F-13D8-971C835A2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/>
              <a:t>Vision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496316-521F-FE21-13DF-439EBF3F86F5}"/>
              </a:ext>
            </a:extLst>
          </p:cNvPr>
          <p:cNvGrpSpPr/>
          <p:nvPr/>
        </p:nvGrpSpPr>
        <p:grpSpPr>
          <a:xfrm>
            <a:off x="1023252" y="2550525"/>
            <a:ext cx="7492098" cy="1189721"/>
            <a:chOff x="944514" y="2197539"/>
            <a:chExt cx="9989464" cy="158629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F46F26D-DD24-BA9F-E80D-DC43EEC77C0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183086" y="2200150"/>
              <a:ext cx="2323136" cy="1583682"/>
              <a:chOff x="4376058" y="5182417"/>
              <a:chExt cx="1561011" cy="1064142"/>
            </a:xfrm>
          </p:grpSpPr>
          <p:pic>
            <p:nvPicPr>
              <p:cNvPr id="18" name="Graphic 17" descr="Care outline">
                <a:extLst>
                  <a:ext uri="{FF2B5EF4-FFF2-40B4-BE49-F238E27FC236}">
                    <a16:creationId xmlns:a16="http://schemas.microsoft.com/office/drawing/2014/main" id="{D4C17468-061A-BFA0-9A8A-5F283F7A4D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4699363" y="5182417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270066D-C407-515F-BCED-DAA8DFF1C4AE}"/>
                  </a:ext>
                </a:extLst>
              </p:cNvPr>
              <p:cNvSpPr txBox="1"/>
              <p:nvPr/>
            </p:nvSpPr>
            <p:spPr>
              <a:xfrm>
                <a:off x="4376058" y="5998390"/>
                <a:ext cx="1561011" cy="2481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 pitchFamily="34" charset="0"/>
                    <a:ea typeface="ＭＳ Ｐゴシック" pitchFamily="-80" charset="-128"/>
                    <a:cs typeface="Calibri"/>
                  </a:rPr>
                  <a:t>Data sharing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A676A0F-A440-3C14-7DF3-78A0F580D80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208227" y="2197539"/>
              <a:ext cx="1992642" cy="1583682"/>
              <a:chOff x="5852143" y="5182417"/>
              <a:chExt cx="1338942" cy="1064142"/>
            </a:xfrm>
          </p:grpSpPr>
          <p:pic>
            <p:nvPicPr>
              <p:cNvPr id="16" name="Graphic 15" descr="Continuous Improvement outline">
                <a:extLst>
                  <a:ext uri="{FF2B5EF4-FFF2-40B4-BE49-F238E27FC236}">
                    <a16:creationId xmlns:a16="http://schemas.microsoft.com/office/drawing/2014/main" id="{13AC0CFF-C26D-8510-187B-5289D3252F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6064414" y="5182417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8056E4F-D10A-39CA-0860-3E33878FE9C1}"/>
                  </a:ext>
                </a:extLst>
              </p:cNvPr>
              <p:cNvSpPr txBox="1"/>
              <p:nvPr/>
            </p:nvSpPr>
            <p:spPr>
              <a:xfrm>
                <a:off x="5852143" y="5998390"/>
                <a:ext cx="1338942" cy="2481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 pitchFamily="34" charset="0"/>
                    <a:ea typeface="ＭＳ Ｐゴシック" pitchFamily="-80" charset="-128"/>
                    <a:cs typeface="Calibri"/>
                  </a:rPr>
                  <a:t>Data reuse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7C423C5-C51A-8CD9-F18B-962B212198F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46688" y="2197539"/>
              <a:ext cx="2221072" cy="1583682"/>
              <a:chOff x="7384610" y="5182417"/>
              <a:chExt cx="1492431" cy="1064142"/>
            </a:xfrm>
          </p:grpSpPr>
          <p:pic>
            <p:nvPicPr>
              <p:cNvPr id="14" name="Graphic 13" descr="Cheers outline">
                <a:extLst>
                  <a:ext uri="{FF2B5EF4-FFF2-40B4-BE49-F238E27FC236}">
                    <a16:creationId xmlns:a16="http://schemas.microsoft.com/office/drawing/2014/main" id="{56A04624-FC79-E80B-F21E-BC612DF33D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7667362" y="5182417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3A52C8E-40B5-46FE-E0AD-6519C5053931}"/>
                  </a:ext>
                </a:extLst>
              </p:cNvPr>
              <p:cNvSpPr txBox="1"/>
              <p:nvPr/>
            </p:nvSpPr>
            <p:spPr>
              <a:xfrm>
                <a:off x="7384610" y="5998390"/>
                <a:ext cx="1492431" cy="2481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 pitchFamily="34" charset="0"/>
                    <a:ea typeface="ＭＳ Ｐゴシック" pitchFamily="-80" charset="-128"/>
                    <a:cs typeface="Calibri"/>
                  </a:rPr>
                  <a:t>Collaboration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EB5F1E9-B73C-762C-AF8E-F6ED0354DF4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44514" y="2197539"/>
              <a:ext cx="2498106" cy="1583682"/>
              <a:chOff x="1108130" y="5182417"/>
              <a:chExt cx="1678577" cy="1064142"/>
            </a:xfrm>
          </p:grpSpPr>
          <p:pic>
            <p:nvPicPr>
              <p:cNvPr id="12" name="Graphic 11" descr="Collision outline">
                <a:extLst>
                  <a:ext uri="{FF2B5EF4-FFF2-40B4-BE49-F238E27FC236}">
                    <a16:creationId xmlns:a16="http://schemas.microsoft.com/office/drawing/2014/main" id="{259F1184-C794-6FA0-DD80-4771D5C165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1494795" y="5182417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C18DE1A-BAB8-89F1-9F10-014BD5403AB8}"/>
                  </a:ext>
                </a:extLst>
              </p:cNvPr>
              <p:cNvSpPr txBox="1"/>
              <p:nvPr/>
            </p:nvSpPr>
            <p:spPr>
              <a:xfrm>
                <a:off x="1108130" y="5998390"/>
                <a:ext cx="1678577" cy="2481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 pitchFamily="34" charset="0"/>
                    <a:ea typeface="ＭＳ Ｐゴシック" pitchFamily="-80" charset="-128"/>
                    <a:cs typeface="Calibri"/>
                  </a:rPr>
                  <a:t>Data discovery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E6C3B39-5042-DCD7-78A9-3BD78BC4D28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941336" y="2197539"/>
              <a:ext cx="1992642" cy="1583682"/>
              <a:chOff x="-82527" y="5182417"/>
              <a:chExt cx="1338942" cy="1064142"/>
            </a:xfrm>
          </p:grpSpPr>
          <p:pic>
            <p:nvPicPr>
              <p:cNvPr id="10" name="Graphic 9" descr="Download outline">
                <a:extLst>
                  <a:ext uri="{FF2B5EF4-FFF2-40B4-BE49-F238E27FC236}">
                    <a16:creationId xmlns:a16="http://schemas.microsoft.com/office/drawing/2014/main" id="{239478D2-9BE6-43C8-7C3A-C019CF1AC7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98784" y="5182417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F5D8BAA-FD57-FCC8-F342-FDFABD4E39DE}"/>
                  </a:ext>
                </a:extLst>
              </p:cNvPr>
              <p:cNvSpPr txBox="1"/>
              <p:nvPr/>
            </p:nvSpPr>
            <p:spPr>
              <a:xfrm>
                <a:off x="-82527" y="5998390"/>
                <a:ext cx="1338942" cy="2481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 pitchFamily="34" charset="0"/>
                    <a:ea typeface="ＭＳ Ｐゴシック" pitchFamily="-80" charset="-128"/>
                    <a:cs typeface="Calibri"/>
                  </a:rPr>
                  <a:t>Data access </a:t>
                </a:r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4A1DF6A8-5D1C-9889-0000-CDD52B5FC183}"/>
              </a:ext>
            </a:extLst>
          </p:cNvPr>
          <p:cNvSpPr txBox="1"/>
          <p:nvPr/>
        </p:nvSpPr>
        <p:spPr>
          <a:xfrm>
            <a:off x="3740601" y="1946309"/>
            <a:ext cx="2057400" cy="3462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t>Research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Calibri" panose="020F0502020204030204"/>
              <a:cs typeface="Calibri" panose="020F050202020403020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7480EEA-930B-EB33-868C-EA5CA6D17EBE}"/>
              </a:ext>
            </a:extLst>
          </p:cNvPr>
          <p:cNvSpPr txBox="1"/>
          <p:nvPr/>
        </p:nvSpPr>
        <p:spPr>
          <a:xfrm>
            <a:off x="3740601" y="3927509"/>
            <a:ext cx="2057400" cy="3462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t>Administration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A5B5189-8F66-980B-A0C9-3E18CB579E47}"/>
              </a:ext>
            </a:extLst>
          </p:cNvPr>
          <p:cNvCxnSpPr>
            <a:cxnSpLocks/>
          </p:cNvCxnSpPr>
          <p:nvPr/>
        </p:nvCxnSpPr>
        <p:spPr>
          <a:xfrm flipV="1">
            <a:off x="3279591" y="2361599"/>
            <a:ext cx="2979420" cy="7620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349F18E-1D28-4F12-E1B9-7A8398D8BA74}"/>
              </a:ext>
            </a:extLst>
          </p:cNvPr>
          <p:cNvCxnSpPr>
            <a:cxnSpLocks/>
          </p:cNvCxnSpPr>
          <p:nvPr/>
        </p:nvCxnSpPr>
        <p:spPr>
          <a:xfrm flipV="1">
            <a:off x="3279591" y="4331771"/>
            <a:ext cx="2979420" cy="7620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27A48F3-B434-A31E-348F-093EAC88664F}"/>
              </a:ext>
            </a:extLst>
          </p:cNvPr>
          <p:cNvGrpSpPr/>
          <p:nvPr/>
        </p:nvGrpSpPr>
        <p:grpSpPr>
          <a:xfrm>
            <a:off x="1481764" y="4502429"/>
            <a:ext cx="6575075" cy="1192102"/>
            <a:chOff x="2002882" y="4763983"/>
            <a:chExt cx="8766766" cy="158946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DBB3809-E2BA-2DB9-DDCC-4A48143DF41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02882" y="4763985"/>
              <a:ext cx="2323136" cy="1583680"/>
              <a:chOff x="2958412" y="5291647"/>
              <a:chExt cx="1561011" cy="1064139"/>
            </a:xfrm>
          </p:grpSpPr>
          <p:pic>
            <p:nvPicPr>
              <p:cNvPr id="35" name="Graphic 34" descr="Eye outline">
                <a:extLst>
                  <a:ext uri="{FF2B5EF4-FFF2-40B4-BE49-F238E27FC236}">
                    <a16:creationId xmlns:a16="http://schemas.microsoft.com/office/drawing/2014/main" id="{6DAE3B1A-AB25-208E-BC7B-33BB099735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3228468" y="5291647"/>
                <a:ext cx="914400" cy="914400"/>
              </a:xfrm>
              <a:prstGeom prst="rect">
                <a:avLst/>
              </a:prstGeom>
            </p:spPr>
          </p:pic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550A0B3-896A-203C-7E7C-E9FEEADBC03D}"/>
                  </a:ext>
                </a:extLst>
              </p:cNvPr>
              <p:cNvSpPr txBox="1"/>
              <p:nvPr/>
            </p:nvSpPr>
            <p:spPr>
              <a:xfrm>
                <a:off x="2958412" y="6107617"/>
                <a:ext cx="1561011" cy="2481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 pitchFamily="34" charset="0"/>
                    <a:ea typeface="ＭＳ Ｐゴシック" pitchFamily="-80" charset="-128"/>
                    <a:cs typeface="Calibri"/>
                  </a:rPr>
                  <a:t>Transparency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10CD73B-8863-8221-B172-1243DD6CB5A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94089" y="4763985"/>
              <a:ext cx="2221072" cy="1583680"/>
              <a:chOff x="8962738" y="5291647"/>
              <a:chExt cx="1492431" cy="1064139"/>
            </a:xfrm>
          </p:grpSpPr>
          <p:pic>
            <p:nvPicPr>
              <p:cNvPr id="33" name="Graphic 32" descr="Clipboard Ticked outline">
                <a:extLst>
                  <a:ext uri="{FF2B5EF4-FFF2-40B4-BE49-F238E27FC236}">
                    <a16:creationId xmlns:a16="http://schemas.microsoft.com/office/drawing/2014/main" id="{A99586B5-CA61-B90E-D2DD-4969308492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>
                <a:off x="9303158" y="5291647"/>
                <a:ext cx="914400" cy="914400"/>
              </a:xfrm>
              <a:prstGeom prst="rect">
                <a:avLst/>
              </a:prstGeom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2DB44FD-8480-686B-4EB3-4B12A1BC2052}"/>
                  </a:ext>
                </a:extLst>
              </p:cNvPr>
              <p:cNvSpPr txBox="1"/>
              <p:nvPr/>
            </p:nvSpPr>
            <p:spPr>
              <a:xfrm>
                <a:off x="8962738" y="6107617"/>
                <a:ext cx="1492431" cy="2481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 pitchFamily="34" charset="0"/>
                    <a:ea typeface="ＭＳ Ｐゴシック" pitchFamily="-80" charset="-128"/>
                    <a:cs typeface="Calibri"/>
                  </a:rPr>
                  <a:t>Compliance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0C0F4E2-E3A7-7F4F-3381-BE67358FCC6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98622" y="4763985"/>
              <a:ext cx="2323136" cy="1583680"/>
              <a:chOff x="10234550" y="5291647"/>
              <a:chExt cx="1561011" cy="1064139"/>
            </a:xfrm>
          </p:grpSpPr>
          <p:pic>
            <p:nvPicPr>
              <p:cNvPr id="31" name="Graphic 30" descr="Database outline">
                <a:extLst>
                  <a:ext uri="{FF2B5EF4-FFF2-40B4-BE49-F238E27FC236}">
                    <a16:creationId xmlns:a16="http://schemas.microsoft.com/office/drawing/2014/main" id="{6989010A-12FC-2049-F668-BF8AE7B8AE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10557764" y="5291647"/>
                <a:ext cx="914400" cy="914400"/>
              </a:xfrm>
              <a:prstGeom prst="rect">
                <a:avLst/>
              </a:prstGeom>
            </p:spPr>
          </p:pic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95FB64E-7448-BE3D-743E-69DAFA99F027}"/>
                  </a:ext>
                </a:extLst>
              </p:cNvPr>
              <p:cNvSpPr txBox="1"/>
              <p:nvPr/>
            </p:nvSpPr>
            <p:spPr>
              <a:xfrm>
                <a:off x="10234550" y="6107617"/>
                <a:ext cx="1561011" cy="2481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 pitchFamily="34" charset="0"/>
                    <a:ea typeface="ＭＳ Ｐゴシック" pitchFamily="-80" charset="-128"/>
                    <a:cs typeface="Calibri"/>
                  </a:rPr>
                  <a:t>Data capture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EFDBDF22-0C90-703F-D34A-51658176D375}"/>
                </a:ext>
              </a:extLst>
            </p:cNvPr>
            <p:cNvGrpSpPr/>
            <p:nvPr/>
          </p:nvGrpSpPr>
          <p:grpSpPr>
            <a:xfrm>
              <a:off x="8548576" y="4763983"/>
              <a:ext cx="2221072" cy="1589469"/>
              <a:chOff x="9422987" y="4775239"/>
              <a:chExt cx="2221072" cy="1589469"/>
            </a:xfrm>
          </p:grpSpPr>
          <p:pic>
            <p:nvPicPr>
              <p:cNvPr id="29" name="Graphic 28" descr="Coins outline">
                <a:extLst>
                  <a:ext uri="{FF2B5EF4-FFF2-40B4-BE49-F238E27FC236}">
                    <a16:creationId xmlns:a16="http://schemas.microsoft.com/office/drawing/2014/main" id="{2E4CFF24-5B13-DDDF-4EC9-3554443375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p:blipFill>
            <p:spPr>
              <a:xfrm>
                <a:off x="9853108" y="4775239"/>
                <a:ext cx="1360831" cy="1360831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6AD57B3-C792-A599-36C6-88156FEC798D}"/>
                  </a:ext>
                </a:extLst>
              </p:cNvPr>
              <p:cNvSpPr txBox="1"/>
              <p:nvPr/>
            </p:nvSpPr>
            <p:spPr>
              <a:xfrm>
                <a:off x="9422987" y="5995376"/>
                <a:ext cx="222107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 pitchFamily="34" charset="0"/>
                    <a:ea typeface="ＭＳ Ｐゴシック" pitchFamily="-80" charset="-128"/>
                    <a:cs typeface="Calibri"/>
                  </a:rPr>
                  <a:t>Value for money</a:t>
                </a:r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A6BEFFF-1E69-A2ED-012E-A5F1407CB676}"/>
              </a:ext>
            </a:extLst>
          </p:cNvPr>
          <p:cNvSpPr txBox="1"/>
          <p:nvPr/>
        </p:nvSpPr>
        <p:spPr>
          <a:xfrm>
            <a:off x="2663596" y="6258299"/>
            <a:ext cx="42114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  <a:hlinkClick r:id="rId20"/>
              </a:rPr>
              <a:t>https://datacatalog.biosustain.dtu.dk/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t> </a:t>
            </a:r>
            <a:endParaRPr kumimoji="0" lang="en-DK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0257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297C3-129A-4F20-6D2A-16F9EEBBF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/>
              <a:t>Start with these small steps….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0B9CE-E22F-898B-179F-7A9DC677B8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DK"/>
              <a:t>Vist our RDM drop-in hours (every Tuesday 13-15 at R222D).</a:t>
            </a:r>
          </a:p>
          <a:p>
            <a:pPr>
              <a:lnSpc>
                <a:spcPct val="150000"/>
              </a:lnSpc>
            </a:pPr>
            <a:r>
              <a:rPr lang="da-DK"/>
              <a:t>Vist RDM page (link) and give feedbacks</a:t>
            </a:r>
          </a:p>
          <a:p>
            <a:pPr lvl="1">
              <a:lnSpc>
                <a:spcPct val="150000"/>
              </a:lnSpc>
            </a:pPr>
            <a:r>
              <a:rPr lang="en-DK"/>
              <a:t>Know the Data Ambassador(s) of your group.</a:t>
            </a:r>
          </a:p>
          <a:p>
            <a:pPr lvl="1">
              <a:lnSpc>
                <a:spcPct val="150000"/>
              </a:lnSpc>
            </a:pPr>
            <a:r>
              <a:rPr lang="en-DK"/>
              <a:t>Know the Benchling superuser(s) of your group.</a:t>
            </a:r>
          </a:p>
          <a:p>
            <a:pPr>
              <a:lnSpc>
                <a:spcPct val="150000"/>
              </a:lnSpc>
            </a:pPr>
            <a:r>
              <a:rPr lang="en-DK"/>
              <a:t>Vist the Benchling knowledge base (</a:t>
            </a:r>
            <a:r>
              <a:rPr lang="en-GB"/>
              <a:t>https://</a:t>
            </a:r>
            <a:r>
              <a:rPr lang="en-GB" err="1"/>
              <a:t>biosustain-dev.atlassian.net</a:t>
            </a:r>
            <a:r>
              <a:rPr lang="en-GB"/>
              <a:t>/wiki/spaces/LHG/overview</a:t>
            </a:r>
            <a:r>
              <a:rPr lang="en-DK"/>
              <a:t>)</a:t>
            </a:r>
          </a:p>
          <a:p>
            <a:pPr>
              <a:lnSpc>
                <a:spcPct val="150000"/>
              </a:lnSpc>
            </a:pPr>
            <a:r>
              <a:rPr lang="da-DK" err="1"/>
              <a:t>Implement</a:t>
            </a:r>
            <a:r>
              <a:rPr lang="da-DK"/>
              <a:t> </a:t>
            </a:r>
            <a:r>
              <a:rPr lang="da-DK" err="1"/>
              <a:t>your</a:t>
            </a:r>
            <a:r>
              <a:rPr lang="da-DK"/>
              <a:t> folder </a:t>
            </a:r>
            <a:r>
              <a:rPr lang="da-DK" err="1"/>
              <a:t>sturctures</a:t>
            </a:r>
            <a:r>
              <a:rPr lang="da-DK"/>
              <a:t> and file </a:t>
            </a:r>
            <a:r>
              <a:rPr lang="da-DK" err="1"/>
              <a:t>naming</a:t>
            </a:r>
            <a:r>
              <a:rPr lang="da-DK"/>
              <a:t> </a:t>
            </a:r>
            <a:r>
              <a:rPr lang="da-DK" err="1"/>
              <a:t>conventions</a:t>
            </a:r>
            <a:r>
              <a:rPr lang="da-DK"/>
              <a:t>, </a:t>
            </a:r>
            <a:r>
              <a:rPr lang="da-DK" err="1"/>
              <a:t>share</a:t>
            </a:r>
            <a:r>
              <a:rPr lang="da-DK"/>
              <a:t> and </a:t>
            </a:r>
            <a:r>
              <a:rPr lang="da-DK" err="1"/>
              <a:t>discuss</a:t>
            </a:r>
            <a:r>
              <a:rPr lang="da-DK"/>
              <a:t> </a:t>
            </a:r>
            <a:r>
              <a:rPr lang="da-DK" err="1"/>
              <a:t>withing</a:t>
            </a:r>
            <a:r>
              <a:rPr lang="da-DK"/>
              <a:t> </a:t>
            </a:r>
            <a:r>
              <a:rPr lang="da-DK" err="1"/>
              <a:t>your</a:t>
            </a:r>
            <a:r>
              <a:rPr lang="da-DK"/>
              <a:t> </a:t>
            </a:r>
            <a:r>
              <a:rPr lang="da-DK" err="1"/>
              <a:t>group</a:t>
            </a:r>
            <a:r>
              <a:rPr lang="da-DK"/>
              <a:t>.</a:t>
            </a:r>
          </a:p>
          <a:p>
            <a:pPr>
              <a:lnSpc>
                <a:spcPct val="150000"/>
              </a:lnSpc>
            </a:pPr>
            <a:r>
              <a:rPr lang="da-DK"/>
              <a:t>Contact </a:t>
            </a:r>
            <a:r>
              <a:rPr lang="da-DK" err="1"/>
              <a:t>our</a:t>
            </a:r>
            <a:r>
              <a:rPr lang="da-DK"/>
              <a:t> RDM team to </a:t>
            </a:r>
            <a:r>
              <a:rPr lang="da-DK" err="1"/>
              <a:t>seek</a:t>
            </a:r>
            <a:r>
              <a:rPr lang="da-DK"/>
              <a:t> for solutions for </a:t>
            </a:r>
            <a:r>
              <a:rPr lang="da-DK" err="1"/>
              <a:t>your</a:t>
            </a:r>
            <a:r>
              <a:rPr lang="da-DK"/>
              <a:t> data management </a:t>
            </a:r>
            <a:r>
              <a:rPr lang="da-DK" err="1"/>
              <a:t>challenges</a:t>
            </a:r>
            <a:r>
              <a:rPr lang="da-DK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82664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40CF551-490B-4549-7B8B-F8946A3AF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479" y="1340768"/>
            <a:ext cx="8165041" cy="4953000"/>
          </a:xfrm>
          <a:prstGeom prst="rect">
            <a:avLst/>
          </a:prstGeom>
          <a:noFill/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88E23EA-B4C3-F9AC-86B5-CC616D057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508497"/>
          </a:xfrm>
        </p:spPr>
        <p:txBody>
          <a:bodyPr/>
          <a:lstStyle/>
          <a:p>
            <a:r>
              <a:rPr lang="en-DK"/>
              <a:t>RDM support and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3921475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CA23FC1-CC5F-E072-521A-18F602407961}"/>
              </a:ext>
            </a:extLst>
          </p:cNvPr>
          <p:cNvSpPr txBox="1">
            <a:spLocks/>
          </p:cNvSpPr>
          <p:nvPr/>
        </p:nvSpPr>
        <p:spPr bwMode="auto">
          <a:xfrm>
            <a:off x="609600" y="304800"/>
            <a:ext cx="7772400" cy="508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DK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+mj-cs"/>
              </a:rPr>
              <a:t>LIMS system at Biosustain</a:t>
            </a: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ＭＳ Ｐゴシック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56BC63-7932-5DDF-53D9-32291199C6E2}"/>
              </a:ext>
            </a:extLst>
          </p:cNvPr>
          <p:cNvSpPr txBox="1"/>
          <p:nvPr/>
        </p:nvSpPr>
        <p:spPr>
          <a:xfrm>
            <a:off x="677839" y="1643083"/>
            <a:ext cx="7951277" cy="334963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50"/>
              </a:spcBef>
              <a:defRPr/>
            </a:pPr>
            <a:r>
              <a:rPr lang="en-US" sz="2000" b="1">
                <a:solidFill>
                  <a:schemeClr val="accent2"/>
                </a:solidFill>
                <a:latin typeface="Arial"/>
                <a:ea typeface="ＭＳ Ｐゴシック"/>
                <a:cs typeface="Arial"/>
              </a:rPr>
              <a:t>Benchling</a:t>
            </a:r>
            <a:endParaRPr lang="en-US" sz="2400">
              <a:solidFill>
                <a:schemeClr val="accent2"/>
              </a:solidFill>
              <a:latin typeface="Verdana"/>
              <a:ea typeface="ＭＳ Ｐゴシック"/>
              <a:cs typeface="Arial"/>
            </a:endParaRPr>
          </a:p>
          <a:p>
            <a:pPr>
              <a:spcBef>
                <a:spcPts val="50"/>
              </a:spcBef>
              <a:defRPr/>
            </a:pPr>
            <a:r>
              <a:rPr lang="en-US" sz="2000">
                <a:solidFill>
                  <a:schemeClr val="accent2"/>
                </a:solidFill>
                <a:latin typeface="Arial"/>
                <a:ea typeface="ＭＳ Ｐゴシック"/>
                <a:cs typeface="Arial"/>
              </a:rPr>
              <a:t>Cloud-based platform that includes:</a:t>
            </a:r>
            <a:endParaRPr lang="en-US" sz="2400">
              <a:solidFill>
                <a:schemeClr val="accent2"/>
              </a:solidFill>
            </a:endParaRPr>
          </a:p>
          <a:p>
            <a:pPr>
              <a:spcBef>
                <a:spcPts val="50"/>
              </a:spcBef>
              <a:defRPr/>
            </a:pPr>
            <a:endParaRPr lang="en-US" sz="2000" b="1">
              <a:solidFill>
                <a:schemeClr val="accent2"/>
              </a:solidFill>
              <a:latin typeface="Arial"/>
              <a:ea typeface="ＭＳ Ｐゴシック"/>
              <a:cs typeface="Arial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en-US" sz="2000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t>Electronic Lab Notebook (for experiment notes) </a:t>
            </a:r>
            <a:endParaRPr lang="en-US" sz="2400">
              <a:solidFill>
                <a:srgbClr val="000000"/>
              </a:solidFill>
              <a:latin typeface="Verdana"/>
              <a:ea typeface="ＭＳ Ｐゴシック"/>
              <a:cs typeface="Arial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en-US" sz="2000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t>Registry (for samples metadata capture)</a:t>
            </a:r>
            <a:endParaRPr lang="en-US" sz="2400">
              <a:solidFill>
                <a:srgbClr val="000000"/>
              </a:solidFill>
              <a:latin typeface="Verdana"/>
              <a:ea typeface="ＭＳ Ｐゴシック"/>
              <a:cs typeface="Arial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en-US" sz="2000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t>In-silico design tool (for plasmids design)</a:t>
            </a:r>
            <a:endParaRPr lang="en-US" sz="2400"/>
          </a:p>
          <a:p>
            <a:pPr marL="285750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en-US" sz="2000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t>Requests submission tool (for analysis conducted at Biosustain)</a:t>
            </a:r>
            <a:endParaRPr lang="en-US" sz="2400"/>
          </a:p>
          <a:p>
            <a:pPr>
              <a:spcBef>
                <a:spcPct val="50000"/>
              </a:spcBef>
              <a:spcAft>
                <a:spcPct val="0"/>
              </a:spcAft>
              <a:defRPr/>
            </a:pPr>
            <a:endParaRPr lang="en-US" sz="2000">
              <a:solidFill>
                <a:srgbClr val="000000"/>
              </a:solidFill>
              <a:latin typeface="Arial"/>
              <a:ea typeface="ＭＳ Ｐゴシック" pitchFamily="-80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07299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CA23FC1-CC5F-E072-521A-18F602407961}"/>
              </a:ext>
            </a:extLst>
          </p:cNvPr>
          <p:cNvSpPr txBox="1">
            <a:spLocks/>
          </p:cNvSpPr>
          <p:nvPr/>
        </p:nvSpPr>
        <p:spPr bwMode="auto">
          <a:xfrm>
            <a:off x="609600" y="304800"/>
            <a:ext cx="7772400" cy="508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DK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+mj-cs"/>
              </a:rPr>
              <a:t>How it can support your every-day work</a:t>
            </a: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ＭＳ Ｐゴシック"/>
              <a:cs typeface="+mj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1DDA8CB-2A4F-D143-8244-26B7CBA4FF88}"/>
              </a:ext>
            </a:extLst>
          </p:cNvPr>
          <p:cNvSpPr txBox="1"/>
          <p:nvPr/>
        </p:nvSpPr>
        <p:spPr>
          <a:xfrm>
            <a:off x="1725589" y="2230458"/>
            <a:ext cx="607802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"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Easy access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to other group members notes and protocols, and ability to efficiently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organize experiments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 before going to the lab” 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AE199FB-968F-2E3B-938D-90328B3670C0}"/>
              </a:ext>
            </a:extLst>
          </p:cNvPr>
          <p:cNvCxnSpPr/>
          <p:nvPr/>
        </p:nvCxnSpPr>
        <p:spPr bwMode="auto">
          <a:xfrm flipH="1">
            <a:off x="1407803" y="2301254"/>
            <a:ext cx="5464" cy="61385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9399A37-36FF-F1A7-B671-0948D1D9D40A}"/>
              </a:ext>
            </a:extLst>
          </p:cNvPr>
          <p:cNvSpPr txBox="1"/>
          <p:nvPr/>
        </p:nvSpPr>
        <p:spPr>
          <a:xfrm>
            <a:off x="1716481" y="3633023"/>
            <a:ext cx="607802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"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Traceability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in terms of links between ELNs and entities” 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DE27296-0EFF-5ADA-3655-975F91ACD8D3}"/>
              </a:ext>
            </a:extLst>
          </p:cNvPr>
          <p:cNvCxnSpPr>
            <a:cxnSpLocks/>
          </p:cNvCxnSpPr>
          <p:nvPr/>
        </p:nvCxnSpPr>
        <p:spPr bwMode="auto">
          <a:xfrm flipH="1">
            <a:off x="1398695" y="3494345"/>
            <a:ext cx="5464" cy="61385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72A5B1AD-E5B7-CA6E-1D74-CB2CB4E74432}"/>
              </a:ext>
            </a:extLst>
          </p:cNvPr>
          <p:cNvSpPr txBox="1"/>
          <p:nvPr/>
        </p:nvSpPr>
        <p:spPr>
          <a:xfrm>
            <a:off x="514282" y="1064689"/>
            <a:ext cx="607802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(</a:t>
            </a: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From researchers' feedback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)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itchFamily="-80" charset="-128"/>
              <a:cs typeface="Arial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897E771-32F9-1B47-E2F6-B004ED50F80F}"/>
              </a:ext>
            </a:extLst>
          </p:cNvPr>
          <p:cNvSpPr txBox="1"/>
          <p:nvPr/>
        </p:nvSpPr>
        <p:spPr>
          <a:xfrm>
            <a:off x="1716481" y="4480027"/>
            <a:ext cx="6078027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"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Integrated tools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for lab-book notes and for cloning. Easy to share constructs between people” 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8E9C54A-1C61-FD45-036A-A7F6DEE0C559}"/>
              </a:ext>
            </a:extLst>
          </p:cNvPr>
          <p:cNvCxnSpPr>
            <a:cxnSpLocks/>
          </p:cNvCxnSpPr>
          <p:nvPr/>
        </p:nvCxnSpPr>
        <p:spPr bwMode="auto">
          <a:xfrm flipH="1">
            <a:off x="1398695" y="4450640"/>
            <a:ext cx="5464" cy="61385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1957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CA23FC1-CC5F-E072-521A-18F602407961}"/>
              </a:ext>
            </a:extLst>
          </p:cNvPr>
          <p:cNvSpPr txBox="1">
            <a:spLocks/>
          </p:cNvSpPr>
          <p:nvPr/>
        </p:nvSpPr>
        <p:spPr bwMode="auto">
          <a:xfrm>
            <a:off x="609600" y="304800"/>
            <a:ext cx="7772400" cy="508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DK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+mj-cs"/>
              </a:rPr>
              <a:t>How it can benefit research groups long-term</a:t>
            </a:r>
            <a:r>
              <a:rPr kumimoji="0" lang="en-DK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+mj-cs"/>
              </a:rPr>
              <a:t> </a:t>
            </a: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ＭＳ Ｐゴシック"/>
              <a:cs typeface="+mj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1DDA8CB-2A4F-D143-8244-26B7CBA4FF88}"/>
              </a:ext>
            </a:extLst>
          </p:cNvPr>
          <p:cNvSpPr txBox="1"/>
          <p:nvPr/>
        </p:nvSpPr>
        <p:spPr>
          <a:xfrm>
            <a:off x="1725589" y="2330641"/>
            <a:ext cx="6078027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"It has improved the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traceability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of experiments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after people left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 the lab” 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AE199FB-968F-2E3B-938D-90328B3670C0}"/>
              </a:ext>
            </a:extLst>
          </p:cNvPr>
          <p:cNvCxnSpPr/>
          <p:nvPr/>
        </p:nvCxnSpPr>
        <p:spPr bwMode="auto">
          <a:xfrm flipH="1">
            <a:off x="1407803" y="2301254"/>
            <a:ext cx="5464" cy="61385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4BB144D-64F5-DE25-E93D-0ABA49BA4FD6}"/>
              </a:ext>
            </a:extLst>
          </p:cNvPr>
          <p:cNvSpPr txBox="1"/>
          <p:nvPr/>
        </p:nvSpPr>
        <p:spPr>
          <a:xfrm>
            <a:off x="1716481" y="3405334"/>
            <a:ext cx="6078027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"Our analysis reports have the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same structure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 every time and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stay registered in one place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” 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5649BDD-1D06-B07D-84A6-521C723AAC48}"/>
              </a:ext>
            </a:extLst>
          </p:cNvPr>
          <p:cNvCxnSpPr>
            <a:cxnSpLocks/>
          </p:cNvCxnSpPr>
          <p:nvPr/>
        </p:nvCxnSpPr>
        <p:spPr bwMode="auto">
          <a:xfrm flipH="1">
            <a:off x="1398695" y="3375947"/>
            <a:ext cx="5464" cy="61385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65DDF70-F093-7232-298B-C5A83B8B8AD3}"/>
              </a:ext>
            </a:extLst>
          </p:cNvPr>
          <p:cNvSpPr txBox="1"/>
          <p:nvPr/>
        </p:nvSpPr>
        <p:spPr>
          <a:xfrm>
            <a:off x="514282" y="1064689"/>
            <a:ext cx="607802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(</a:t>
            </a: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From researchers' feedback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)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pitchFamily="-80" charset="-128"/>
              <a:cs typeface="Arial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1938D711-8FA5-B7AC-B864-5DF145ECE98F}"/>
              </a:ext>
            </a:extLst>
          </p:cNvPr>
          <p:cNvSpPr txBox="1"/>
          <p:nvPr/>
        </p:nvSpPr>
        <p:spPr>
          <a:xfrm>
            <a:off x="1716481" y="4616641"/>
            <a:ext cx="6078027" cy="3385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da-DK"/>
            </a:defPPr>
            <a:lvl1pPr algn="l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  <a:cs typeface="+mn-cs"/>
              </a:defRPr>
            </a:lvl1pPr>
            <a:lvl2pPr marL="457200" algn="l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  <a:cs typeface="+mn-cs"/>
              </a:defRPr>
            </a:lvl2pPr>
            <a:lvl3pPr marL="914400" algn="l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  <a:cs typeface="+mn-cs"/>
              </a:defRPr>
            </a:lvl3pPr>
            <a:lvl4pPr marL="1371600" algn="l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  <a:cs typeface="+mn-cs"/>
              </a:defRPr>
            </a:lvl4pPr>
            <a:lvl5pPr marL="1828800" algn="l" rtl="0" fontAlgn="base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"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Less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stuff on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 paper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Arial"/>
              </a:rPr>
              <a:t>” 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EEB0C41-28C3-FA8D-0211-F31342C36F1F}"/>
              </a:ext>
            </a:extLst>
          </p:cNvPr>
          <p:cNvCxnSpPr>
            <a:cxnSpLocks/>
          </p:cNvCxnSpPr>
          <p:nvPr/>
        </p:nvCxnSpPr>
        <p:spPr bwMode="auto">
          <a:xfrm flipH="1">
            <a:off x="1398695" y="4477963"/>
            <a:ext cx="5464" cy="61385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65445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308C0D-16B2-FFD4-384C-F08B7C6E6F72}"/>
              </a:ext>
            </a:extLst>
          </p:cNvPr>
          <p:cNvSpPr/>
          <p:nvPr/>
        </p:nvSpPr>
        <p:spPr bwMode="auto">
          <a:xfrm>
            <a:off x="1646649" y="2252302"/>
            <a:ext cx="5959993" cy="11147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E234A4-D704-ED1F-B9BF-70971152A323}"/>
              </a:ext>
            </a:extLst>
          </p:cNvPr>
          <p:cNvSpPr txBox="1"/>
          <p:nvPr/>
        </p:nvSpPr>
        <p:spPr>
          <a:xfrm>
            <a:off x="5200649" y="1612900"/>
            <a:ext cx="33702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ＭＳ Ｐゴシック"/>
              <a:cs typeface="Arial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CA23FC1-CC5F-E072-521A-18F602407961}"/>
              </a:ext>
            </a:extLst>
          </p:cNvPr>
          <p:cNvSpPr txBox="1">
            <a:spLocks/>
          </p:cNvSpPr>
          <p:nvPr/>
        </p:nvSpPr>
        <p:spPr bwMode="auto">
          <a:xfrm>
            <a:off x="609600" y="304800"/>
            <a:ext cx="7772400" cy="508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pitchFamily="34" charset="0"/>
                <a:ea typeface="ＭＳ Ｐゴシック" pitchFamily="-8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DK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+mj-cs"/>
              </a:rPr>
              <a:t>Towards FAIR data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ＭＳ Ｐゴシック"/>
              <a:cs typeface="+mj-cs"/>
            </a:endParaRP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97D448A4-4CF7-7327-5E9C-476D8B47F5D8}"/>
              </a:ext>
            </a:extLst>
          </p:cNvPr>
          <p:cNvSpPr/>
          <p:nvPr/>
        </p:nvSpPr>
        <p:spPr bwMode="auto">
          <a:xfrm>
            <a:off x="4378117" y="1409940"/>
            <a:ext cx="302217" cy="607988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45E288-024A-86F2-115A-98891D6436A3}"/>
              </a:ext>
            </a:extLst>
          </p:cNvPr>
          <p:cNvSpPr txBox="1"/>
          <p:nvPr/>
        </p:nvSpPr>
        <p:spPr>
          <a:xfrm>
            <a:off x="1818617" y="2363414"/>
            <a:ext cx="5609608" cy="41549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Arial"/>
              </a:rPr>
              <a:t>Our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Arial"/>
              </a:rPr>
              <a:t>LIMS system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Arial"/>
              </a:rPr>
              <a:t>has contributed to increase data </a:t>
            </a:r>
            <a:r>
              <a:rPr kumimoji="0" lang="en-US" sz="16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Arial"/>
              </a:rPr>
              <a:t>traceability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Arial"/>
              </a:rPr>
              <a:t> and </a:t>
            </a:r>
            <a:r>
              <a:rPr kumimoji="0" lang="en-US" sz="16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Arial"/>
              </a:rPr>
              <a:t>findability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Arial"/>
              </a:rPr>
              <a:t>, as well as </a:t>
            </a:r>
            <a:r>
              <a:rPr kumimoji="0" lang="en-US" sz="16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Arial"/>
              </a:rPr>
              <a:t>collaboration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Arial"/>
              </a:rPr>
              <a:t>within and across groups.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ＭＳ Ｐゴシック"/>
              <a:cs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ＭＳ Ｐゴシック"/>
              <a:cs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>
                <a:ln>
                  <a:noFill/>
                </a:ln>
                <a:solidFill>
                  <a:srgbClr val="99CC33"/>
                </a:solidFill>
                <a:effectLst/>
                <a:uLnTx/>
                <a:uFillTx/>
                <a:latin typeface="Verdana"/>
                <a:ea typeface="ＭＳ Ｐゴシック"/>
                <a:cs typeface="Arial"/>
              </a:rPr>
              <a:t>Next challenges:</a:t>
            </a:r>
            <a:endParaRPr kumimoji="0" lang="en-US" sz="1600" b="0" i="1" u="none" strike="noStrike" kern="1200" cap="none" spc="0" normalizeH="0" baseline="0" noProof="0">
              <a:ln>
                <a:noFill/>
              </a:ln>
              <a:solidFill>
                <a:srgbClr val="99CC33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Arial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,Sans-Serif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/>
                <a:cs typeface="Arial"/>
              </a:rPr>
              <a:t>Showing the value of using the system to foster further adoption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Arial"/>
              </a:rPr>
              <a:t>Increasing support to researchers in using the system and in tackling the system pain points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Arial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Arial"/>
              </a:rPr>
              <a:t>Facilitating data submission process to Core Units (sequencing and analytics)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8992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00AE4-5D2E-DFC6-8132-4FD627738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>
                <a:hlinkClick r:id="rId2"/>
              </a:rPr>
              <a:t>https://dtudk.sharepoint.com/sites/RDM_Biosustain</a:t>
            </a:r>
            <a:r>
              <a:rPr lang="en-GB" sz="2000"/>
              <a:t> </a:t>
            </a:r>
            <a:endParaRPr lang="en-DK" sz="200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0BF5A38-50D9-351B-3D8A-CBCFAC5145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15" y="1828803"/>
            <a:ext cx="6947369" cy="4565650"/>
          </a:xfrm>
        </p:spPr>
      </p:pic>
    </p:spTree>
    <p:extLst>
      <p:ext uri="{BB962C8B-B14F-4D97-AF65-F5344CB8AC3E}">
        <p14:creationId xmlns:p14="http://schemas.microsoft.com/office/powerpoint/2010/main" val="1759925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00AE4-5D2E-DFC6-8132-4FD627738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 wrap="square" anchor="b">
            <a:normAutofit/>
          </a:bodyPr>
          <a:lstStyle/>
          <a:p>
            <a:r>
              <a:rPr lang="en-GB" sz="2000">
                <a:hlinkClick r:id="rId2"/>
              </a:rPr>
              <a:t>https://dtudk.sharepoint.com/sites/RDM_Biosustain</a:t>
            </a:r>
            <a:r>
              <a:rPr lang="en-GB" sz="2000"/>
              <a:t> </a:t>
            </a:r>
            <a:endParaRPr lang="en-DK" sz="2000"/>
          </a:p>
        </p:txBody>
      </p:sp>
      <p:pic>
        <p:nvPicPr>
          <p:cNvPr id="6" name="Picture 5" descr="A picture containing text, screenshot, number, font&#10;&#10;Description automatically generated">
            <a:extLst>
              <a:ext uri="{FF2B5EF4-FFF2-40B4-BE49-F238E27FC236}">
                <a16:creationId xmlns:a16="http://schemas.microsoft.com/office/drawing/2014/main" id="{E5747D04-223C-1FAB-C466-1D1E30E17A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745615"/>
            <a:ext cx="7772400" cy="42748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30061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088E23EA-B4C3-F9AC-86B5-CC616D057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508497"/>
          </a:xfrm>
        </p:spPr>
        <p:txBody>
          <a:bodyPr/>
          <a:lstStyle/>
          <a:p>
            <a:r>
              <a:rPr lang="en-DK"/>
              <a:t>Data catalog (CKAN)</a:t>
            </a:r>
          </a:p>
        </p:txBody>
      </p:sp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A228844F-92E7-E118-6A68-E20B77A017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950" y="813297"/>
            <a:ext cx="7150100" cy="5905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5BC4CAD-5A3A-FC7C-F61D-1616E94A540C}"/>
              </a:ext>
            </a:extLst>
          </p:cNvPr>
          <p:cNvSpPr txBox="1"/>
          <p:nvPr/>
        </p:nvSpPr>
        <p:spPr>
          <a:xfrm>
            <a:off x="5004725" y="5717914"/>
            <a:ext cx="42114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  <a:hlinkClick r:id="rId3"/>
              </a:rPr>
              <a:t>https://datacatalog.biosustain.dtu.dk/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t> </a:t>
            </a:r>
            <a:endParaRPr kumimoji="0" lang="en-DK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7213939"/>
      </p:ext>
    </p:extLst>
  </p:cSld>
  <p:clrMapOvr>
    <a:masterClrMapping/>
  </p:clrMapOvr>
</p:sld>
</file>

<file path=ppt/theme/theme1.xml><?xml version="1.0" encoding="utf-8"?>
<a:theme xmlns:a="http://schemas.openxmlformats.org/drawingml/2006/main" name="Institute">
  <a:themeElements>
    <a:clrScheme name="DTU">
      <a:dk1>
        <a:srgbClr val="000000"/>
      </a:dk1>
      <a:lt1>
        <a:srgbClr val="FFFFFF"/>
      </a:lt1>
      <a:dk2>
        <a:srgbClr val="990000"/>
      </a:dk2>
      <a:lt2>
        <a:srgbClr val="999999"/>
      </a:lt2>
      <a:accent1>
        <a:srgbClr val="FF9900"/>
      </a:accent1>
      <a:accent2>
        <a:srgbClr val="99CC33"/>
      </a:accent2>
      <a:accent3>
        <a:srgbClr val="990066"/>
      </a:accent3>
      <a:accent4>
        <a:srgbClr val="3366CC"/>
      </a:accent4>
      <a:accent5>
        <a:srgbClr val="990000"/>
      </a:accent5>
      <a:accent6>
        <a:srgbClr val="999999"/>
      </a:accent6>
      <a:hlink>
        <a:srgbClr val="3366CC"/>
      </a:hlink>
      <a:folHlink>
        <a:srgbClr val="999999"/>
      </a:folHlink>
    </a:clrScheme>
    <a:fontScheme name="DTU Corporate UK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-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-80" charset="-128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1 DTU Template.potx" id="{817EEFDA-7BE2-43D8-A5B3-D046914B771F}" vid="{E549E448-DEFC-412F-9275-547A62A09EB7}"/>
    </a:ext>
  </a:extLst>
</a:theme>
</file>

<file path=ppt/theme/theme2.xml><?xml version="1.0" encoding="utf-8"?>
<a:theme xmlns:a="http://schemas.openxmlformats.org/drawingml/2006/main" name="1_Institute">
  <a:themeElements>
    <a:clrScheme name="DTU">
      <a:dk1>
        <a:srgbClr val="000000"/>
      </a:dk1>
      <a:lt1>
        <a:srgbClr val="FFFFFF"/>
      </a:lt1>
      <a:dk2>
        <a:srgbClr val="990000"/>
      </a:dk2>
      <a:lt2>
        <a:srgbClr val="999999"/>
      </a:lt2>
      <a:accent1>
        <a:srgbClr val="FF9900"/>
      </a:accent1>
      <a:accent2>
        <a:srgbClr val="99CC33"/>
      </a:accent2>
      <a:accent3>
        <a:srgbClr val="990066"/>
      </a:accent3>
      <a:accent4>
        <a:srgbClr val="3366CC"/>
      </a:accent4>
      <a:accent5>
        <a:srgbClr val="990000"/>
      </a:accent5>
      <a:accent6>
        <a:srgbClr val="999999"/>
      </a:accent6>
      <a:hlink>
        <a:srgbClr val="3366CC"/>
      </a:hlink>
      <a:folHlink>
        <a:srgbClr val="999999"/>
      </a:folHlink>
    </a:clrScheme>
    <a:fontScheme name="DTU Corporate UK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-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-80" charset="-128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1 DTU Template.potx" id="{817EEFDA-7BE2-43D8-A5B3-D046914B771F}" vid="{E549E448-DEFC-412F-9275-547A62A09EB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04864d0-1e74-4aa0-9f8e-268965499872" xsi:nil="true"/>
    <lcf76f155ced4ddcb4097134ff3c332f xmlns="311d945f-945e-4168-b814-518f95906ecc">
      <Terms xmlns="http://schemas.microsoft.com/office/infopath/2007/PartnerControls"/>
    </lcf76f155ced4ddcb4097134ff3c332f>
    <SharedWithUsers xmlns="004864d0-1e74-4aa0-9f8e-268965499872">
      <UserInfo>
        <DisplayName>Lea Mette Madsen Sommer</DisplayName>
        <AccountId>11</AccountId>
        <AccountType/>
      </UserInfo>
      <UserInfo>
        <DisplayName>Ester Milesi</DisplayName>
        <AccountId>20</AccountId>
        <AccountType/>
      </UserInfo>
      <UserInfo>
        <DisplayName>Patricia Brito Diaz</DisplayName>
        <AccountId>24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A428891F1859F41A86DBDD8BBF4C9FE" ma:contentTypeVersion="15" ma:contentTypeDescription="Opret et nyt dokument." ma:contentTypeScope="" ma:versionID="488227f4614e2c1f44d4b32f7793eb6d">
  <xsd:schema xmlns:xsd="http://www.w3.org/2001/XMLSchema" xmlns:xs="http://www.w3.org/2001/XMLSchema" xmlns:p="http://schemas.microsoft.com/office/2006/metadata/properties" xmlns:ns2="311d945f-945e-4168-b814-518f95906ecc" xmlns:ns3="004864d0-1e74-4aa0-9f8e-268965499872" targetNamespace="http://schemas.microsoft.com/office/2006/metadata/properties" ma:root="true" ma:fieldsID="6759ecaf4dad750ec0d48dc136f9266e" ns2:_="" ns3:_="">
    <xsd:import namespace="311d945f-945e-4168-b814-518f95906ecc"/>
    <xsd:import namespace="004864d0-1e74-4aa0-9f8e-26896549987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1d945f-945e-4168-b814-518f95906e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illedmærker" ma:readOnly="false" ma:fieldId="{5cf76f15-5ced-4ddc-b409-7134ff3c332f}" ma:taxonomyMulti="true" ma:sspId="b2102423-6c9a-45d0-aa71-0069027da2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4864d0-1e74-4aa0-9f8e-26896549987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137e87f8-0f5e-4b54-8417-f26b4bb529c4}" ma:internalName="TaxCatchAll" ma:showField="CatchAllData" ma:web="004864d0-1e74-4aa0-9f8e-2689654998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2DAF057-1EF0-4A83-8621-52E99EBCD84C}">
  <ds:schemaRefs>
    <ds:schemaRef ds:uri="004864d0-1e74-4aa0-9f8e-268965499872"/>
    <ds:schemaRef ds:uri="311d945f-945e-4168-b814-518f95906ec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3F0A665-B338-4F1A-8364-FC7534255D40}">
  <ds:schemaRefs>
    <ds:schemaRef ds:uri="004864d0-1e74-4aa0-9f8e-268965499872"/>
    <ds:schemaRef ds:uri="311d945f-945e-4168-b814-518f95906ec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FF06D8A-BD31-4424-832D-9F628D71F4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473</Words>
  <Application>Microsoft Macintosh PowerPoint</Application>
  <PresentationFormat>On-screen Show (4:3)</PresentationFormat>
  <Paragraphs>63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Arial,Sans-Serif</vt:lpstr>
      <vt:lpstr>Arial</vt:lpstr>
      <vt:lpstr>Calibri</vt:lpstr>
      <vt:lpstr>Verdana</vt:lpstr>
      <vt:lpstr>Institute</vt:lpstr>
      <vt:lpstr>1_Institute</vt:lpstr>
      <vt:lpstr>RDM at Biosustain (30 mins)</vt:lpstr>
      <vt:lpstr>RDM support and infrastructure</vt:lpstr>
      <vt:lpstr>PowerPoint Presentation</vt:lpstr>
      <vt:lpstr>PowerPoint Presentation</vt:lpstr>
      <vt:lpstr>PowerPoint Presentation</vt:lpstr>
      <vt:lpstr>PowerPoint Presentation</vt:lpstr>
      <vt:lpstr>https://dtudk.sharepoint.com/sites/RDM_Biosustain </vt:lpstr>
      <vt:lpstr>https://dtudk.sharepoint.com/sites/RDM_Biosustain </vt:lpstr>
      <vt:lpstr>Data catalog (CKAN)</vt:lpstr>
      <vt:lpstr>Vision</vt:lpstr>
      <vt:lpstr>Start with these small steps….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Ding He</cp:lastModifiedBy>
  <cp:revision>2</cp:revision>
  <dcterms:created xsi:type="dcterms:W3CDTF">2013-07-15T20:26:40Z</dcterms:created>
  <dcterms:modified xsi:type="dcterms:W3CDTF">2023-06-15T12:53:21Z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0x0101007A428891F1859F41A86DBDD8BBF4C9FE</vt:lpwstr>
  </property>
  <property fmtid="{D5CDD505-2E9C-101B-9397-08002B2CF9AE}" pid="3" name="MediaServiceImageTags">
    <vt:lpwstr/>
  </property>
</Properties>
</file>